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3" r:id="rId2"/>
    <p:sldId id="271" r:id="rId3"/>
    <p:sldId id="256" r:id="rId4"/>
    <p:sldId id="273" r:id="rId5"/>
    <p:sldId id="272" r:id="rId6"/>
    <p:sldId id="274" r:id="rId7"/>
    <p:sldId id="275" r:id="rId8"/>
    <p:sldId id="276" r:id="rId9"/>
    <p:sldId id="269" r:id="rId10"/>
    <p:sldId id="277" r:id="rId11"/>
    <p:sldId id="278" r:id="rId12"/>
    <p:sldId id="279" r:id="rId13"/>
    <p:sldId id="281" r:id="rId14"/>
    <p:sldId id="263" r:id="rId15"/>
    <p:sldId id="28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77114" autoAdjust="0"/>
  </p:normalViewPr>
  <p:slideViewPr>
    <p:cSldViewPr snapToGrid="0">
      <p:cViewPr varScale="1">
        <p:scale>
          <a:sx n="85" d="100"/>
          <a:sy n="85" d="100"/>
        </p:scale>
        <p:origin x="122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jpeg"/></Relationships>
</file>

<file path=ppt/diagrams/_rels/data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jpeg"/></Relationships>
</file>

<file path=ppt/diagrams/_rels/data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ata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AE0367-C9F3-4B0C-8CA5-3BE2B0472FF7}" type="doc">
      <dgm:prSet loTypeId="urn:microsoft.com/office/officeart/2011/layout/RadialPictureList" loCatId="picture" qsTypeId="urn:microsoft.com/office/officeart/2005/8/quickstyle/simple1" qsCatId="simple" csTypeId="urn:microsoft.com/office/officeart/2005/8/colors/accent2_2" csCatId="accent2" phldr="1"/>
      <dgm:spPr/>
      <dgm:t>
        <a:bodyPr/>
        <a:lstStyle/>
        <a:p>
          <a:endParaRPr lang="en-US"/>
        </a:p>
      </dgm:t>
    </dgm:pt>
    <dgm:pt modelId="{4DAC6C9A-BEBC-4A9E-A093-D515EF5B356F}">
      <dgm:prSet phldrT="[Text]" phldr="1"/>
      <dgm:spPr/>
      <dgm:t>
        <a:bodyPr/>
        <a:lstStyle/>
        <a:p>
          <a:endParaRPr lang="en-US"/>
        </a:p>
      </dgm:t>
    </dgm:pt>
    <dgm:pt modelId="{4DE81637-FF2F-439A-858A-9340A527F2C0}" type="parTrans" cxnId="{876E98E0-0036-4ADF-B8A1-0A81DC1E6105}">
      <dgm:prSet/>
      <dgm:spPr/>
      <dgm:t>
        <a:bodyPr/>
        <a:lstStyle/>
        <a:p>
          <a:endParaRPr lang="en-US"/>
        </a:p>
      </dgm:t>
    </dgm:pt>
    <dgm:pt modelId="{904DE824-768D-4DEB-898C-273EA3B369ED}" type="sibTrans" cxnId="{876E98E0-0036-4ADF-B8A1-0A81DC1E6105}">
      <dgm:prSet/>
      <dgm:spPr/>
      <dgm:t>
        <a:bodyPr/>
        <a:lstStyle/>
        <a:p>
          <a:endParaRPr lang="en-US"/>
        </a:p>
      </dgm:t>
    </dgm:pt>
    <dgm:pt modelId="{4F76471F-8EA4-46D4-8F45-4F668A36C6BC}">
      <dgm:prSet phldrT="[Text]"/>
      <dgm:spPr/>
      <dgm:t>
        <a:bodyPr/>
        <a:lstStyle/>
        <a:p>
          <a:r>
            <a:rPr lang="en-US" dirty="0" smtClean="0"/>
            <a:t>Bean Burgers</a:t>
          </a:r>
          <a:endParaRPr lang="en-US" dirty="0"/>
        </a:p>
      </dgm:t>
    </dgm:pt>
    <dgm:pt modelId="{49ADDB37-8CCB-4DE4-B3D6-D4E897F01EB3}" type="parTrans" cxnId="{5519BE45-1BB5-4B5D-BA3B-59D57387A17F}">
      <dgm:prSet/>
      <dgm:spPr/>
      <dgm:t>
        <a:bodyPr/>
        <a:lstStyle/>
        <a:p>
          <a:endParaRPr lang="en-US"/>
        </a:p>
      </dgm:t>
    </dgm:pt>
    <dgm:pt modelId="{0CF856E7-5053-49FD-95B9-661E4212A944}" type="sibTrans" cxnId="{5519BE45-1BB5-4B5D-BA3B-59D57387A17F}">
      <dgm:prSet/>
      <dgm:spPr/>
      <dgm:t>
        <a:bodyPr/>
        <a:lstStyle/>
        <a:p>
          <a:endParaRPr lang="en-US"/>
        </a:p>
      </dgm:t>
    </dgm:pt>
    <dgm:pt modelId="{28089EEB-5ED0-4344-B43C-2AA01D0B3155}">
      <dgm:prSet phldrT="[Text]"/>
      <dgm:spPr/>
      <dgm:t>
        <a:bodyPr/>
        <a:lstStyle/>
        <a:p>
          <a:r>
            <a:rPr lang="en-US" dirty="0" smtClean="0"/>
            <a:t>Sandwich spread</a:t>
          </a:r>
          <a:endParaRPr lang="en-US" dirty="0"/>
        </a:p>
      </dgm:t>
    </dgm:pt>
    <dgm:pt modelId="{09686261-2702-4BBE-9E90-10340C4E27A8}" type="parTrans" cxnId="{243D6C36-0C9C-42DB-B193-91CC7DE06699}">
      <dgm:prSet/>
      <dgm:spPr/>
      <dgm:t>
        <a:bodyPr/>
        <a:lstStyle/>
        <a:p>
          <a:endParaRPr lang="en-US"/>
        </a:p>
      </dgm:t>
    </dgm:pt>
    <dgm:pt modelId="{390F4B27-106C-4A47-B1E2-AFDF171200E1}" type="sibTrans" cxnId="{243D6C36-0C9C-42DB-B193-91CC7DE06699}">
      <dgm:prSet/>
      <dgm:spPr/>
      <dgm:t>
        <a:bodyPr/>
        <a:lstStyle/>
        <a:p>
          <a:endParaRPr lang="en-US"/>
        </a:p>
      </dgm:t>
    </dgm:pt>
    <dgm:pt modelId="{6ADC4CBC-D23F-4768-A903-F80D05810EF2}">
      <dgm:prSet phldrT="[Text]"/>
      <dgm:spPr/>
      <dgm:t>
        <a:bodyPr/>
        <a:lstStyle/>
        <a:p>
          <a:r>
            <a:rPr lang="en-US" dirty="0" smtClean="0"/>
            <a:t>Salads</a:t>
          </a:r>
          <a:endParaRPr lang="en-US" dirty="0"/>
        </a:p>
      </dgm:t>
    </dgm:pt>
    <dgm:pt modelId="{3796B2A5-3062-4A5E-BFC9-7FE52A725122}" type="parTrans" cxnId="{5D519227-7F0B-45DD-A064-073B8CD6EEAA}">
      <dgm:prSet/>
      <dgm:spPr/>
      <dgm:t>
        <a:bodyPr/>
        <a:lstStyle/>
        <a:p>
          <a:endParaRPr lang="en-US"/>
        </a:p>
      </dgm:t>
    </dgm:pt>
    <dgm:pt modelId="{05D6A46F-18A9-4749-8B7C-C43FA59CF967}" type="sibTrans" cxnId="{5D519227-7F0B-45DD-A064-073B8CD6EEAA}">
      <dgm:prSet/>
      <dgm:spPr/>
      <dgm:t>
        <a:bodyPr/>
        <a:lstStyle/>
        <a:p>
          <a:endParaRPr lang="en-US"/>
        </a:p>
      </dgm:t>
    </dgm:pt>
    <dgm:pt modelId="{54925332-9E49-46D1-9ACA-54F3DD8A86A6}" type="pres">
      <dgm:prSet presAssocID="{55AE0367-C9F3-4B0C-8CA5-3BE2B0472FF7}" presName="Name0" presStyleCnt="0">
        <dgm:presLayoutVars>
          <dgm:chMax val="1"/>
          <dgm:chPref val="1"/>
          <dgm:dir/>
          <dgm:resizeHandles/>
        </dgm:presLayoutVars>
      </dgm:prSet>
      <dgm:spPr/>
      <dgm:t>
        <a:bodyPr/>
        <a:lstStyle/>
        <a:p>
          <a:endParaRPr lang="en-US"/>
        </a:p>
      </dgm:t>
    </dgm:pt>
    <dgm:pt modelId="{A53FD360-6892-4DBD-8416-C8E508AD665D}" type="pres">
      <dgm:prSet presAssocID="{4DAC6C9A-BEBC-4A9E-A093-D515EF5B356F}" presName="Parent" presStyleLbl="node1" presStyleIdx="0" presStyleCnt="2">
        <dgm:presLayoutVars>
          <dgm:chMax val="4"/>
          <dgm:chPref val="3"/>
        </dgm:presLayoutVars>
      </dgm:prSet>
      <dgm:spPr/>
      <dgm:t>
        <a:bodyPr/>
        <a:lstStyle/>
        <a:p>
          <a:endParaRPr lang="en-US"/>
        </a:p>
      </dgm:t>
    </dgm:pt>
    <dgm:pt modelId="{C9FE884F-4BFF-4E0B-809F-EA07D6F08942}" type="pres">
      <dgm:prSet presAssocID="{4F76471F-8EA4-46D4-8F45-4F668A36C6BC}" presName="Accent" presStyleLbl="node1" presStyleIdx="1" presStyleCnt="2"/>
      <dgm:spPr/>
      <dgm:t>
        <a:bodyPr/>
        <a:lstStyle/>
        <a:p>
          <a:endParaRPr lang="en-US"/>
        </a:p>
      </dgm:t>
    </dgm:pt>
    <dgm:pt modelId="{9F3F56C9-D38D-4DD1-9D80-813F45DB79F1}" type="pres">
      <dgm:prSet presAssocID="{4F76471F-8EA4-46D4-8F45-4F668A36C6BC}" presName="Image1" presStyleLbl="fgImgPlace1" presStyleIdx="0" presStyleCnt="3"/>
      <dgm:spPr>
        <a:blipFill rotWithShape="1">
          <a:blip xmlns:r="http://schemas.openxmlformats.org/officeDocument/2006/relationships" r:embed="rId1"/>
          <a:stretch>
            <a:fillRect/>
          </a:stretch>
        </a:blipFill>
      </dgm:spPr>
      <dgm:t>
        <a:bodyPr/>
        <a:lstStyle/>
        <a:p>
          <a:endParaRPr lang="en-US"/>
        </a:p>
      </dgm:t>
    </dgm:pt>
    <dgm:pt modelId="{AB894C31-EE61-40C7-AAF4-6861456EA64A}" type="pres">
      <dgm:prSet presAssocID="{4F76471F-8EA4-46D4-8F45-4F668A36C6BC}" presName="Child1" presStyleLbl="revTx" presStyleIdx="0" presStyleCnt="3">
        <dgm:presLayoutVars>
          <dgm:chMax val="0"/>
          <dgm:chPref val="0"/>
          <dgm:bulletEnabled val="1"/>
        </dgm:presLayoutVars>
      </dgm:prSet>
      <dgm:spPr/>
      <dgm:t>
        <a:bodyPr/>
        <a:lstStyle/>
        <a:p>
          <a:endParaRPr lang="en-US"/>
        </a:p>
      </dgm:t>
    </dgm:pt>
    <dgm:pt modelId="{329FE949-19EC-4907-985C-E535EC6B9B66}" type="pres">
      <dgm:prSet presAssocID="{28089EEB-5ED0-4344-B43C-2AA01D0B3155}" presName="Image2" presStyleCnt="0"/>
      <dgm:spPr/>
      <dgm:t>
        <a:bodyPr/>
        <a:lstStyle/>
        <a:p>
          <a:endParaRPr lang="en-US"/>
        </a:p>
      </dgm:t>
    </dgm:pt>
    <dgm:pt modelId="{CCFC9C67-8FE3-49E2-9D71-0666DFEF630F}" type="pres">
      <dgm:prSet presAssocID="{28089EEB-5ED0-4344-B43C-2AA01D0B3155}" presName="Image" presStyleLbl="fgImgPlace1" presStyleIdx="1" presStyleCnt="3"/>
      <dgm:spPr>
        <a:blipFill dpi="0" rotWithShape="1">
          <a:blip xmlns:r="http://schemas.openxmlformats.org/officeDocument/2006/relationships" r:embed="rId2"/>
          <a:srcRect/>
          <a:stretch>
            <a:fillRect t="2000" b="1000"/>
          </a:stretch>
        </a:blipFill>
      </dgm:spPr>
      <dgm:t>
        <a:bodyPr/>
        <a:lstStyle/>
        <a:p>
          <a:endParaRPr lang="en-US"/>
        </a:p>
      </dgm:t>
    </dgm:pt>
    <dgm:pt modelId="{62A37EDF-CF4F-4152-B9EE-8DB9FFCFFCD2}" type="pres">
      <dgm:prSet presAssocID="{28089EEB-5ED0-4344-B43C-2AA01D0B3155}" presName="Child2" presStyleLbl="revTx" presStyleIdx="1" presStyleCnt="3">
        <dgm:presLayoutVars>
          <dgm:chMax val="0"/>
          <dgm:chPref val="0"/>
          <dgm:bulletEnabled val="1"/>
        </dgm:presLayoutVars>
      </dgm:prSet>
      <dgm:spPr/>
      <dgm:t>
        <a:bodyPr/>
        <a:lstStyle/>
        <a:p>
          <a:endParaRPr lang="en-US"/>
        </a:p>
      </dgm:t>
    </dgm:pt>
    <dgm:pt modelId="{B099E30E-4A2C-4E92-8EA6-4CBC5FEF6F52}" type="pres">
      <dgm:prSet presAssocID="{6ADC4CBC-D23F-4768-A903-F80D05810EF2}" presName="Image3" presStyleCnt="0"/>
      <dgm:spPr/>
      <dgm:t>
        <a:bodyPr/>
        <a:lstStyle/>
        <a:p>
          <a:endParaRPr lang="en-US"/>
        </a:p>
      </dgm:t>
    </dgm:pt>
    <dgm:pt modelId="{11B31C0F-4D75-4481-914C-2D9065E80E99}" type="pres">
      <dgm:prSet presAssocID="{6ADC4CBC-D23F-4768-A903-F80D05810EF2}" presName="Image" presStyleLbl="fgImgPlace1" presStyleIdx="2" presStyleCnt="3"/>
      <dgm:spPr>
        <a:blipFill rotWithShape="1">
          <a:blip xmlns:r="http://schemas.openxmlformats.org/officeDocument/2006/relationships" r:embed="rId3"/>
          <a:stretch>
            <a:fillRect/>
          </a:stretch>
        </a:blipFill>
      </dgm:spPr>
      <dgm:t>
        <a:bodyPr/>
        <a:lstStyle/>
        <a:p>
          <a:endParaRPr lang="en-US"/>
        </a:p>
      </dgm:t>
    </dgm:pt>
    <dgm:pt modelId="{BF4D745A-8D08-486B-8474-B2DD53DECE29}" type="pres">
      <dgm:prSet presAssocID="{6ADC4CBC-D23F-4768-A903-F80D05810EF2}" presName="Child3" presStyleLbl="revTx" presStyleIdx="2" presStyleCnt="3">
        <dgm:presLayoutVars>
          <dgm:chMax val="0"/>
          <dgm:chPref val="0"/>
          <dgm:bulletEnabled val="1"/>
        </dgm:presLayoutVars>
      </dgm:prSet>
      <dgm:spPr/>
      <dgm:t>
        <a:bodyPr/>
        <a:lstStyle/>
        <a:p>
          <a:endParaRPr lang="en-US"/>
        </a:p>
      </dgm:t>
    </dgm:pt>
  </dgm:ptLst>
  <dgm:cxnLst>
    <dgm:cxn modelId="{5D519227-7F0B-45DD-A064-073B8CD6EEAA}" srcId="{4DAC6C9A-BEBC-4A9E-A093-D515EF5B356F}" destId="{6ADC4CBC-D23F-4768-A903-F80D05810EF2}" srcOrd="2" destOrd="0" parTransId="{3796B2A5-3062-4A5E-BFC9-7FE52A725122}" sibTransId="{05D6A46F-18A9-4749-8B7C-C43FA59CF967}"/>
    <dgm:cxn modelId="{97F0FCDD-74EF-45B8-8F69-0E561CA76322}" type="presOf" srcId="{55AE0367-C9F3-4B0C-8CA5-3BE2B0472FF7}" destId="{54925332-9E49-46D1-9ACA-54F3DD8A86A6}" srcOrd="0" destOrd="0" presId="urn:microsoft.com/office/officeart/2011/layout/RadialPictureList"/>
    <dgm:cxn modelId="{876E98E0-0036-4ADF-B8A1-0A81DC1E6105}" srcId="{55AE0367-C9F3-4B0C-8CA5-3BE2B0472FF7}" destId="{4DAC6C9A-BEBC-4A9E-A093-D515EF5B356F}" srcOrd="0" destOrd="0" parTransId="{4DE81637-FF2F-439A-858A-9340A527F2C0}" sibTransId="{904DE824-768D-4DEB-898C-273EA3B369ED}"/>
    <dgm:cxn modelId="{6B30E6AD-3EEC-4F25-A446-2BE50D3165F4}" type="presOf" srcId="{4DAC6C9A-BEBC-4A9E-A093-D515EF5B356F}" destId="{A53FD360-6892-4DBD-8416-C8E508AD665D}" srcOrd="0" destOrd="0" presId="urn:microsoft.com/office/officeart/2011/layout/RadialPictureList"/>
    <dgm:cxn modelId="{90181831-E0A4-4B7E-A791-B8800D798E1B}" type="presOf" srcId="{6ADC4CBC-D23F-4768-A903-F80D05810EF2}" destId="{BF4D745A-8D08-486B-8474-B2DD53DECE29}" srcOrd="0" destOrd="0" presId="urn:microsoft.com/office/officeart/2011/layout/RadialPictureList"/>
    <dgm:cxn modelId="{BA47A6FE-1AFB-47BC-B436-A159D1A24603}" type="presOf" srcId="{4F76471F-8EA4-46D4-8F45-4F668A36C6BC}" destId="{AB894C31-EE61-40C7-AAF4-6861456EA64A}" srcOrd="0" destOrd="0" presId="urn:microsoft.com/office/officeart/2011/layout/RadialPictureList"/>
    <dgm:cxn modelId="{243D6C36-0C9C-42DB-B193-91CC7DE06699}" srcId="{4DAC6C9A-BEBC-4A9E-A093-D515EF5B356F}" destId="{28089EEB-5ED0-4344-B43C-2AA01D0B3155}" srcOrd="1" destOrd="0" parTransId="{09686261-2702-4BBE-9E90-10340C4E27A8}" sibTransId="{390F4B27-106C-4A47-B1E2-AFDF171200E1}"/>
    <dgm:cxn modelId="{5519BE45-1BB5-4B5D-BA3B-59D57387A17F}" srcId="{4DAC6C9A-BEBC-4A9E-A093-D515EF5B356F}" destId="{4F76471F-8EA4-46D4-8F45-4F668A36C6BC}" srcOrd="0" destOrd="0" parTransId="{49ADDB37-8CCB-4DE4-B3D6-D4E897F01EB3}" sibTransId="{0CF856E7-5053-49FD-95B9-661E4212A944}"/>
    <dgm:cxn modelId="{F187771A-2E54-4D2A-89BF-EDA678D1A895}" type="presOf" srcId="{28089EEB-5ED0-4344-B43C-2AA01D0B3155}" destId="{62A37EDF-CF4F-4152-B9EE-8DB9FFCFFCD2}" srcOrd="0" destOrd="0" presId="urn:microsoft.com/office/officeart/2011/layout/RadialPictureList"/>
    <dgm:cxn modelId="{2B47BB8A-A41D-4688-B87A-B2CF420FC123}" type="presParOf" srcId="{54925332-9E49-46D1-9ACA-54F3DD8A86A6}" destId="{A53FD360-6892-4DBD-8416-C8E508AD665D}" srcOrd="0" destOrd="0" presId="urn:microsoft.com/office/officeart/2011/layout/RadialPictureList"/>
    <dgm:cxn modelId="{62A80B89-8F87-4879-B847-9D3108588C3F}" type="presParOf" srcId="{54925332-9E49-46D1-9ACA-54F3DD8A86A6}" destId="{C9FE884F-4BFF-4E0B-809F-EA07D6F08942}" srcOrd="1" destOrd="0" presId="urn:microsoft.com/office/officeart/2011/layout/RadialPictureList"/>
    <dgm:cxn modelId="{60B6C714-1B15-4440-9A78-03CF7CBD95E4}" type="presParOf" srcId="{54925332-9E49-46D1-9ACA-54F3DD8A86A6}" destId="{9F3F56C9-D38D-4DD1-9D80-813F45DB79F1}" srcOrd="2" destOrd="0" presId="urn:microsoft.com/office/officeart/2011/layout/RadialPictureList"/>
    <dgm:cxn modelId="{FDD574A1-5D9D-4B0B-8106-172F225CCB10}" type="presParOf" srcId="{54925332-9E49-46D1-9ACA-54F3DD8A86A6}" destId="{AB894C31-EE61-40C7-AAF4-6861456EA64A}" srcOrd="3" destOrd="0" presId="urn:microsoft.com/office/officeart/2011/layout/RadialPictureList"/>
    <dgm:cxn modelId="{1145F9DB-AE5E-4915-8525-02543C59765A}" type="presParOf" srcId="{54925332-9E49-46D1-9ACA-54F3DD8A86A6}" destId="{329FE949-19EC-4907-985C-E535EC6B9B66}" srcOrd="4" destOrd="0" presId="urn:microsoft.com/office/officeart/2011/layout/RadialPictureList"/>
    <dgm:cxn modelId="{28A60926-93B7-4643-A2B2-A4C41249DC09}" type="presParOf" srcId="{329FE949-19EC-4907-985C-E535EC6B9B66}" destId="{CCFC9C67-8FE3-49E2-9D71-0666DFEF630F}" srcOrd="0" destOrd="0" presId="urn:microsoft.com/office/officeart/2011/layout/RadialPictureList"/>
    <dgm:cxn modelId="{7F8467F5-4BF0-4E1D-9823-DCF281E592E8}" type="presParOf" srcId="{54925332-9E49-46D1-9ACA-54F3DD8A86A6}" destId="{62A37EDF-CF4F-4152-B9EE-8DB9FFCFFCD2}" srcOrd="5" destOrd="0" presId="urn:microsoft.com/office/officeart/2011/layout/RadialPictureList"/>
    <dgm:cxn modelId="{B0FFA3E8-A29C-4B7F-875C-D20881C6CA23}" type="presParOf" srcId="{54925332-9E49-46D1-9ACA-54F3DD8A86A6}" destId="{B099E30E-4A2C-4E92-8EA6-4CBC5FEF6F52}" srcOrd="6" destOrd="0" presId="urn:microsoft.com/office/officeart/2011/layout/RadialPictureList"/>
    <dgm:cxn modelId="{20D94444-FB5C-4319-8944-4163087E01B1}" type="presParOf" srcId="{B099E30E-4A2C-4E92-8EA6-4CBC5FEF6F52}" destId="{11B31C0F-4D75-4481-914C-2D9065E80E99}" srcOrd="0" destOrd="0" presId="urn:microsoft.com/office/officeart/2011/layout/RadialPictureList"/>
    <dgm:cxn modelId="{DD504068-FB4F-424B-8651-9B51A74602D3}" type="presParOf" srcId="{54925332-9E49-46D1-9ACA-54F3DD8A86A6}" destId="{BF4D745A-8D08-486B-8474-B2DD53DECE29}" srcOrd="7" destOrd="0" presId="urn:microsoft.com/office/officeart/2011/layout/RadialPictur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AE0367-C9F3-4B0C-8CA5-3BE2B0472FF7}" type="doc">
      <dgm:prSet loTypeId="urn:microsoft.com/office/officeart/2011/layout/RadialPictureList" loCatId="picture" qsTypeId="urn:microsoft.com/office/officeart/2005/8/quickstyle/simple1" qsCatId="simple" csTypeId="urn:microsoft.com/office/officeart/2005/8/colors/accent2_2" csCatId="accent2" phldr="1"/>
      <dgm:spPr/>
      <dgm:t>
        <a:bodyPr/>
        <a:lstStyle/>
        <a:p>
          <a:endParaRPr lang="en-US"/>
        </a:p>
      </dgm:t>
    </dgm:pt>
    <dgm:pt modelId="{4DAC6C9A-BEBC-4A9E-A093-D515EF5B356F}">
      <dgm:prSet phldrT="[Text]" phldr="1"/>
      <dgm:spPr/>
      <dgm:t>
        <a:bodyPr/>
        <a:lstStyle/>
        <a:p>
          <a:endParaRPr lang="en-US"/>
        </a:p>
      </dgm:t>
    </dgm:pt>
    <dgm:pt modelId="{4DE81637-FF2F-439A-858A-9340A527F2C0}" type="parTrans" cxnId="{876E98E0-0036-4ADF-B8A1-0A81DC1E6105}">
      <dgm:prSet/>
      <dgm:spPr/>
      <dgm:t>
        <a:bodyPr/>
        <a:lstStyle/>
        <a:p>
          <a:endParaRPr lang="en-US"/>
        </a:p>
      </dgm:t>
    </dgm:pt>
    <dgm:pt modelId="{904DE824-768D-4DEB-898C-273EA3B369ED}" type="sibTrans" cxnId="{876E98E0-0036-4ADF-B8A1-0A81DC1E6105}">
      <dgm:prSet/>
      <dgm:spPr/>
      <dgm:t>
        <a:bodyPr/>
        <a:lstStyle/>
        <a:p>
          <a:endParaRPr lang="en-US"/>
        </a:p>
      </dgm:t>
    </dgm:pt>
    <dgm:pt modelId="{4F76471F-8EA4-46D4-8F45-4F668A36C6BC}">
      <dgm:prSet phldrT="[Text]"/>
      <dgm:spPr/>
      <dgm:t>
        <a:bodyPr/>
        <a:lstStyle/>
        <a:p>
          <a:r>
            <a:rPr lang="en-US" dirty="0" smtClean="0"/>
            <a:t>Oven Fry</a:t>
          </a:r>
          <a:endParaRPr lang="en-US" dirty="0"/>
        </a:p>
      </dgm:t>
    </dgm:pt>
    <dgm:pt modelId="{49ADDB37-8CCB-4DE4-B3D6-D4E897F01EB3}" type="parTrans" cxnId="{5519BE45-1BB5-4B5D-BA3B-59D57387A17F}">
      <dgm:prSet/>
      <dgm:spPr/>
      <dgm:t>
        <a:bodyPr/>
        <a:lstStyle/>
        <a:p>
          <a:endParaRPr lang="en-US"/>
        </a:p>
      </dgm:t>
    </dgm:pt>
    <dgm:pt modelId="{0CF856E7-5053-49FD-95B9-661E4212A944}" type="sibTrans" cxnId="{5519BE45-1BB5-4B5D-BA3B-59D57387A17F}">
      <dgm:prSet/>
      <dgm:spPr/>
      <dgm:t>
        <a:bodyPr/>
        <a:lstStyle/>
        <a:p>
          <a:endParaRPr lang="en-US"/>
        </a:p>
      </dgm:t>
    </dgm:pt>
    <dgm:pt modelId="{28089EEB-5ED0-4344-B43C-2AA01D0B3155}">
      <dgm:prSet phldrT="[Text]"/>
      <dgm:spPr/>
      <dgm:t>
        <a:bodyPr/>
        <a:lstStyle/>
        <a:p>
          <a:r>
            <a:rPr lang="en-US" dirty="0" smtClean="0"/>
            <a:t>Croutons</a:t>
          </a:r>
          <a:endParaRPr lang="en-US" dirty="0"/>
        </a:p>
      </dgm:t>
    </dgm:pt>
    <dgm:pt modelId="{09686261-2702-4BBE-9E90-10340C4E27A8}" type="parTrans" cxnId="{243D6C36-0C9C-42DB-B193-91CC7DE06699}">
      <dgm:prSet/>
      <dgm:spPr/>
      <dgm:t>
        <a:bodyPr/>
        <a:lstStyle/>
        <a:p>
          <a:endParaRPr lang="en-US"/>
        </a:p>
      </dgm:t>
    </dgm:pt>
    <dgm:pt modelId="{390F4B27-106C-4A47-B1E2-AFDF171200E1}" type="sibTrans" cxnId="{243D6C36-0C9C-42DB-B193-91CC7DE06699}">
      <dgm:prSet/>
      <dgm:spPr/>
      <dgm:t>
        <a:bodyPr/>
        <a:lstStyle/>
        <a:p>
          <a:endParaRPr lang="en-US"/>
        </a:p>
      </dgm:t>
    </dgm:pt>
    <dgm:pt modelId="{6ADC4CBC-D23F-4768-A903-F80D05810EF2}">
      <dgm:prSet phldrT="[Text]"/>
      <dgm:spPr/>
      <dgm:t>
        <a:bodyPr/>
        <a:lstStyle/>
        <a:p>
          <a:r>
            <a:rPr lang="en-US" dirty="0" smtClean="0"/>
            <a:t>Meatballs and Patties</a:t>
          </a:r>
          <a:endParaRPr lang="en-US" dirty="0"/>
        </a:p>
      </dgm:t>
    </dgm:pt>
    <dgm:pt modelId="{3796B2A5-3062-4A5E-BFC9-7FE52A725122}" type="parTrans" cxnId="{5D519227-7F0B-45DD-A064-073B8CD6EEAA}">
      <dgm:prSet/>
      <dgm:spPr/>
      <dgm:t>
        <a:bodyPr/>
        <a:lstStyle/>
        <a:p>
          <a:endParaRPr lang="en-US"/>
        </a:p>
      </dgm:t>
    </dgm:pt>
    <dgm:pt modelId="{05D6A46F-18A9-4749-8B7C-C43FA59CF967}" type="sibTrans" cxnId="{5D519227-7F0B-45DD-A064-073B8CD6EEAA}">
      <dgm:prSet/>
      <dgm:spPr/>
      <dgm:t>
        <a:bodyPr/>
        <a:lstStyle/>
        <a:p>
          <a:endParaRPr lang="en-US"/>
        </a:p>
      </dgm:t>
    </dgm:pt>
    <dgm:pt modelId="{54925332-9E49-46D1-9ACA-54F3DD8A86A6}" type="pres">
      <dgm:prSet presAssocID="{55AE0367-C9F3-4B0C-8CA5-3BE2B0472FF7}" presName="Name0" presStyleCnt="0">
        <dgm:presLayoutVars>
          <dgm:chMax val="1"/>
          <dgm:chPref val="1"/>
          <dgm:dir/>
          <dgm:resizeHandles/>
        </dgm:presLayoutVars>
      </dgm:prSet>
      <dgm:spPr/>
      <dgm:t>
        <a:bodyPr/>
        <a:lstStyle/>
        <a:p>
          <a:endParaRPr lang="en-US"/>
        </a:p>
      </dgm:t>
    </dgm:pt>
    <dgm:pt modelId="{A53FD360-6892-4DBD-8416-C8E508AD665D}" type="pres">
      <dgm:prSet presAssocID="{4DAC6C9A-BEBC-4A9E-A093-D515EF5B356F}" presName="Parent" presStyleLbl="node1" presStyleIdx="0" presStyleCnt="2">
        <dgm:presLayoutVars>
          <dgm:chMax val="4"/>
          <dgm:chPref val="3"/>
        </dgm:presLayoutVars>
      </dgm:prSet>
      <dgm:spPr/>
      <dgm:t>
        <a:bodyPr/>
        <a:lstStyle/>
        <a:p>
          <a:endParaRPr lang="en-US"/>
        </a:p>
      </dgm:t>
    </dgm:pt>
    <dgm:pt modelId="{C9FE884F-4BFF-4E0B-809F-EA07D6F08942}" type="pres">
      <dgm:prSet presAssocID="{4F76471F-8EA4-46D4-8F45-4F668A36C6BC}" presName="Accent" presStyleLbl="node1" presStyleIdx="1" presStyleCnt="2"/>
      <dgm:spPr/>
      <dgm:t>
        <a:bodyPr/>
        <a:lstStyle/>
        <a:p>
          <a:endParaRPr lang="en-US"/>
        </a:p>
      </dgm:t>
    </dgm:pt>
    <dgm:pt modelId="{9F3F56C9-D38D-4DD1-9D80-813F45DB79F1}" type="pres">
      <dgm:prSet presAssocID="{4F76471F-8EA4-46D4-8F45-4F668A36C6BC}" presName="Image1" presStyleLbl="fgImgPlace1" presStyleIdx="0" presStyleCnt="3"/>
      <dgm:spPr>
        <a:blipFill rotWithShape="1">
          <a:blip xmlns:r="http://schemas.openxmlformats.org/officeDocument/2006/relationships" r:embed="rId1"/>
          <a:stretch>
            <a:fillRect/>
          </a:stretch>
        </a:blipFill>
      </dgm:spPr>
      <dgm:t>
        <a:bodyPr/>
        <a:lstStyle/>
        <a:p>
          <a:endParaRPr lang="en-US"/>
        </a:p>
      </dgm:t>
    </dgm:pt>
    <dgm:pt modelId="{AB894C31-EE61-40C7-AAF4-6861456EA64A}" type="pres">
      <dgm:prSet presAssocID="{4F76471F-8EA4-46D4-8F45-4F668A36C6BC}" presName="Child1" presStyleLbl="revTx" presStyleIdx="0" presStyleCnt="3">
        <dgm:presLayoutVars>
          <dgm:chMax val="0"/>
          <dgm:chPref val="0"/>
          <dgm:bulletEnabled val="1"/>
        </dgm:presLayoutVars>
      </dgm:prSet>
      <dgm:spPr/>
      <dgm:t>
        <a:bodyPr/>
        <a:lstStyle/>
        <a:p>
          <a:endParaRPr lang="en-US"/>
        </a:p>
      </dgm:t>
    </dgm:pt>
    <dgm:pt modelId="{329FE949-19EC-4907-985C-E535EC6B9B66}" type="pres">
      <dgm:prSet presAssocID="{28089EEB-5ED0-4344-B43C-2AA01D0B3155}" presName="Image2" presStyleCnt="0"/>
      <dgm:spPr/>
      <dgm:t>
        <a:bodyPr/>
        <a:lstStyle/>
        <a:p>
          <a:endParaRPr lang="en-US"/>
        </a:p>
      </dgm:t>
    </dgm:pt>
    <dgm:pt modelId="{CCFC9C67-8FE3-49E2-9D71-0666DFEF630F}" type="pres">
      <dgm:prSet presAssocID="{28089EEB-5ED0-4344-B43C-2AA01D0B3155}" presName="Image" presStyleLbl="fgImgPlace1" presStyleIdx="1" presStyleCnt="3"/>
      <dgm:spPr>
        <a:blipFill dpi="0" rotWithShape="1">
          <a:blip xmlns:r="http://schemas.openxmlformats.org/officeDocument/2006/relationships" r:embed="rId2"/>
          <a:srcRect/>
          <a:stretch>
            <a:fillRect l="-27000"/>
          </a:stretch>
        </a:blipFill>
      </dgm:spPr>
      <dgm:t>
        <a:bodyPr/>
        <a:lstStyle/>
        <a:p>
          <a:endParaRPr lang="en-US"/>
        </a:p>
      </dgm:t>
    </dgm:pt>
    <dgm:pt modelId="{62A37EDF-CF4F-4152-B9EE-8DB9FFCFFCD2}" type="pres">
      <dgm:prSet presAssocID="{28089EEB-5ED0-4344-B43C-2AA01D0B3155}" presName="Child2" presStyleLbl="revTx" presStyleIdx="1" presStyleCnt="3">
        <dgm:presLayoutVars>
          <dgm:chMax val="0"/>
          <dgm:chPref val="0"/>
          <dgm:bulletEnabled val="1"/>
        </dgm:presLayoutVars>
      </dgm:prSet>
      <dgm:spPr/>
      <dgm:t>
        <a:bodyPr/>
        <a:lstStyle/>
        <a:p>
          <a:endParaRPr lang="en-US"/>
        </a:p>
      </dgm:t>
    </dgm:pt>
    <dgm:pt modelId="{B099E30E-4A2C-4E92-8EA6-4CBC5FEF6F52}" type="pres">
      <dgm:prSet presAssocID="{6ADC4CBC-D23F-4768-A903-F80D05810EF2}" presName="Image3" presStyleCnt="0"/>
      <dgm:spPr/>
      <dgm:t>
        <a:bodyPr/>
        <a:lstStyle/>
        <a:p>
          <a:endParaRPr lang="en-US"/>
        </a:p>
      </dgm:t>
    </dgm:pt>
    <dgm:pt modelId="{11B31C0F-4D75-4481-914C-2D9065E80E99}" type="pres">
      <dgm:prSet presAssocID="{6ADC4CBC-D23F-4768-A903-F80D05810EF2}" presName="Image" presStyleLbl="fgImgPlace1" presStyleIdx="2" presStyleCnt="3"/>
      <dgm:spPr>
        <a:blipFill dpi="0" rotWithShape="1">
          <a:blip xmlns:r="http://schemas.openxmlformats.org/officeDocument/2006/relationships" r:embed="rId3"/>
          <a:srcRect/>
          <a:stretch>
            <a:fillRect r="-19000"/>
          </a:stretch>
        </a:blipFill>
      </dgm:spPr>
      <dgm:t>
        <a:bodyPr/>
        <a:lstStyle/>
        <a:p>
          <a:endParaRPr lang="en-US"/>
        </a:p>
      </dgm:t>
    </dgm:pt>
    <dgm:pt modelId="{BF4D745A-8D08-486B-8474-B2DD53DECE29}" type="pres">
      <dgm:prSet presAssocID="{6ADC4CBC-D23F-4768-A903-F80D05810EF2}" presName="Child3" presStyleLbl="revTx" presStyleIdx="2" presStyleCnt="3">
        <dgm:presLayoutVars>
          <dgm:chMax val="0"/>
          <dgm:chPref val="0"/>
          <dgm:bulletEnabled val="1"/>
        </dgm:presLayoutVars>
      </dgm:prSet>
      <dgm:spPr/>
      <dgm:t>
        <a:bodyPr/>
        <a:lstStyle/>
        <a:p>
          <a:endParaRPr lang="en-US"/>
        </a:p>
      </dgm:t>
    </dgm:pt>
  </dgm:ptLst>
  <dgm:cxnLst>
    <dgm:cxn modelId="{5D519227-7F0B-45DD-A064-073B8CD6EEAA}" srcId="{4DAC6C9A-BEBC-4A9E-A093-D515EF5B356F}" destId="{6ADC4CBC-D23F-4768-A903-F80D05810EF2}" srcOrd="2" destOrd="0" parTransId="{3796B2A5-3062-4A5E-BFC9-7FE52A725122}" sibTransId="{05D6A46F-18A9-4749-8B7C-C43FA59CF967}"/>
    <dgm:cxn modelId="{97F0FCDD-74EF-45B8-8F69-0E561CA76322}" type="presOf" srcId="{55AE0367-C9F3-4B0C-8CA5-3BE2B0472FF7}" destId="{54925332-9E49-46D1-9ACA-54F3DD8A86A6}" srcOrd="0" destOrd="0" presId="urn:microsoft.com/office/officeart/2011/layout/RadialPictureList"/>
    <dgm:cxn modelId="{876E98E0-0036-4ADF-B8A1-0A81DC1E6105}" srcId="{55AE0367-C9F3-4B0C-8CA5-3BE2B0472FF7}" destId="{4DAC6C9A-BEBC-4A9E-A093-D515EF5B356F}" srcOrd="0" destOrd="0" parTransId="{4DE81637-FF2F-439A-858A-9340A527F2C0}" sibTransId="{904DE824-768D-4DEB-898C-273EA3B369ED}"/>
    <dgm:cxn modelId="{6B30E6AD-3EEC-4F25-A446-2BE50D3165F4}" type="presOf" srcId="{4DAC6C9A-BEBC-4A9E-A093-D515EF5B356F}" destId="{A53FD360-6892-4DBD-8416-C8E508AD665D}" srcOrd="0" destOrd="0" presId="urn:microsoft.com/office/officeart/2011/layout/RadialPictureList"/>
    <dgm:cxn modelId="{90181831-E0A4-4B7E-A791-B8800D798E1B}" type="presOf" srcId="{6ADC4CBC-D23F-4768-A903-F80D05810EF2}" destId="{BF4D745A-8D08-486B-8474-B2DD53DECE29}" srcOrd="0" destOrd="0" presId="urn:microsoft.com/office/officeart/2011/layout/RadialPictureList"/>
    <dgm:cxn modelId="{BA47A6FE-1AFB-47BC-B436-A159D1A24603}" type="presOf" srcId="{4F76471F-8EA4-46D4-8F45-4F668A36C6BC}" destId="{AB894C31-EE61-40C7-AAF4-6861456EA64A}" srcOrd="0" destOrd="0" presId="urn:microsoft.com/office/officeart/2011/layout/RadialPictureList"/>
    <dgm:cxn modelId="{243D6C36-0C9C-42DB-B193-91CC7DE06699}" srcId="{4DAC6C9A-BEBC-4A9E-A093-D515EF5B356F}" destId="{28089EEB-5ED0-4344-B43C-2AA01D0B3155}" srcOrd="1" destOrd="0" parTransId="{09686261-2702-4BBE-9E90-10340C4E27A8}" sibTransId="{390F4B27-106C-4A47-B1E2-AFDF171200E1}"/>
    <dgm:cxn modelId="{5519BE45-1BB5-4B5D-BA3B-59D57387A17F}" srcId="{4DAC6C9A-BEBC-4A9E-A093-D515EF5B356F}" destId="{4F76471F-8EA4-46D4-8F45-4F668A36C6BC}" srcOrd="0" destOrd="0" parTransId="{49ADDB37-8CCB-4DE4-B3D6-D4E897F01EB3}" sibTransId="{0CF856E7-5053-49FD-95B9-661E4212A944}"/>
    <dgm:cxn modelId="{F187771A-2E54-4D2A-89BF-EDA678D1A895}" type="presOf" srcId="{28089EEB-5ED0-4344-B43C-2AA01D0B3155}" destId="{62A37EDF-CF4F-4152-B9EE-8DB9FFCFFCD2}" srcOrd="0" destOrd="0" presId="urn:microsoft.com/office/officeart/2011/layout/RadialPictureList"/>
    <dgm:cxn modelId="{2B47BB8A-A41D-4688-B87A-B2CF420FC123}" type="presParOf" srcId="{54925332-9E49-46D1-9ACA-54F3DD8A86A6}" destId="{A53FD360-6892-4DBD-8416-C8E508AD665D}" srcOrd="0" destOrd="0" presId="urn:microsoft.com/office/officeart/2011/layout/RadialPictureList"/>
    <dgm:cxn modelId="{62A80B89-8F87-4879-B847-9D3108588C3F}" type="presParOf" srcId="{54925332-9E49-46D1-9ACA-54F3DD8A86A6}" destId="{C9FE884F-4BFF-4E0B-809F-EA07D6F08942}" srcOrd="1" destOrd="0" presId="urn:microsoft.com/office/officeart/2011/layout/RadialPictureList"/>
    <dgm:cxn modelId="{60B6C714-1B15-4440-9A78-03CF7CBD95E4}" type="presParOf" srcId="{54925332-9E49-46D1-9ACA-54F3DD8A86A6}" destId="{9F3F56C9-D38D-4DD1-9D80-813F45DB79F1}" srcOrd="2" destOrd="0" presId="urn:microsoft.com/office/officeart/2011/layout/RadialPictureList"/>
    <dgm:cxn modelId="{FDD574A1-5D9D-4B0B-8106-172F225CCB10}" type="presParOf" srcId="{54925332-9E49-46D1-9ACA-54F3DD8A86A6}" destId="{AB894C31-EE61-40C7-AAF4-6861456EA64A}" srcOrd="3" destOrd="0" presId="urn:microsoft.com/office/officeart/2011/layout/RadialPictureList"/>
    <dgm:cxn modelId="{1145F9DB-AE5E-4915-8525-02543C59765A}" type="presParOf" srcId="{54925332-9E49-46D1-9ACA-54F3DD8A86A6}" destId="{329FE949-19EC-4907-985C-E535EC6B9B66}" srcOrd="4" destOrd="0" presId="urn:microsoft.com/office/officeart/2011/layout/RadialPictureList"/>
    <dgm:cxn modelId="{28A60926-93B7-4643-A2B2-A4C41249DC09}" type="presParOf" srcId="{329FE949-19EC-4907-985C-E535EC6B9B66}" destId="{CCFC9C67-8FE3-49E2-9D71-0666DFEF630F}" srcOrd="0" destOrd="0" presId="urn:microsoft.com/office/officeart/2011/layout/RadialPictureList"/>
    <dgm:cxn modelId="{7F8467F5-4BF0-4E1D-9823-DCF281E592E8}" type="presParOf" srcId="{54925332-9E49-46D1-9ACA-54F3DD8A86A6}" destId="{62A37EDF-CF4F-4152-B9EE-8DB9FFCFFCD2}" srcOrd="5" destOrd="0" presId="urn:microsoft.com/office/officeart/2011/layout/RadialPictureList"/>
    <dgm:cxn modelId="{B0FFA3E8-A29C-4B7F-875C-D20881C6CA23}" type="presParOf" srcId="{54925332-9E49-46D1-9ACA-54F3DD8A86A6}" destId="{B099E30E-4A2C-4E92-8EA6-4CBC5FEF6F52}" srcOrd="6" destOrd="0" presId="urn:microsoft.com/office/officeart/2011/layout/RadialPictureList"/>
    <dgm:cxn modelId="{20D94444-FB5C-4319-8944-4163087E01B1}" type="presParOf" srcId="{B099E30E-4A2C-4E92-8EA6-4CBC5FEF6F52}" destId="{11B31C0F-4D75-4481-914C-2D9065E80E99}" srcOrd="0" destOrd="0" presId="urn:microsoft.com/office/officeart/2011/layout/RadialPictureList"/>
    <dgm:cxn modelId="{DD504068-FB4F-424B-8651-9B51A74602D3}" type="presParOf" srcId="{54925332-9E49-46D1-9ACA-54F3DD8A86A6}" destId="{BF4D745A-8D08-486B-8474-B2DD53DECE29}" srcOrd="7" destOrd="0" presId="urn:microsoft.com/office/officeart/2011/layout/RadialPictur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AE0367-C9F3-4B0C-8CA5-3BE2B0472FF7}" type="doc">
      <dgm:prSet loTypeId="urn:microsoft.com/office/officeart/2011/layout/RadialPictureList" loCatId="picture" qsTypeId="urn:microsoft.com/office/officeart/2005/8/quickstyle/simple1" qsCatId="simple" csTypeId="urn:microsoft.com/office/officeart/2005/8/colors/accent2_2" csCatId="accent2" phldr="1"/>
      <dgm:spPr/>
      <dgm:t>
        <a:bodyPr/>
        <a:lstStyle/>
        <a:p>
          <a:endParaRPr lang="en-US"/>
        </a:p>
      </dgm:t>
    </dgm:pt>
    <dgm:pt modelId="{4F76471F-8EA4-46D4-8F45-4F668A36C6BC}">
      <dgm:prSet phldrT="[Text]"/>
      <dgm:spPr/>
      <dgm:t>
        <a:bodyPr/>
        <a:lstStyle/>
        <a:p>
          <a:r>
            <a:rPr lang="en-US" dirty="0" smtClean="0"/>
            <a:t>Burgers/Patties</a:t>
          </a:r>
          <a:endParaRPr lang="en-US" dirty="0"/>
        </a:p>
      </dgm:t>
    </dgm:pt>
    <dgm:pt modelId="{49ADDB37-8CCB-4DE4-B3D6-D4E897F01EB3}" type="parTrans" cxnId="{5519BE45-1BB5-4B5D-BA3B-59D57387A17F}">
      <dgm:prSet/>
      <dgm:spPr/>
      <dgm:t>
        <a:bodyPr/>
        <a:lstStyle/>
        <a:p>
          <a:endParaRPr lang="en-US"/>
        </a:p>
      </dgm:t>
    </dgm:pt>
    <dgm:pt modelId="{0CF856E7-5053-49FD-95B9-661E4212A944}" type="sibTrans" cxnId="{5519BE45-1BB5-4B5D-BA3B-59D57387A17F}">
      <dgm:prSet/>
      <dgm:spPr/>
      <dgm:t>
        <a:bodyPr/>
        <a:lstStyle/>
        <a:p>
          <a:endParaRPr lang="en-US"/>
        </a:p>
      </dgm:t>
    </dgm:pt>
    <dgm:pt modelId="{28089EEB-5ED0-4344-B43C-2AA01D0B3155}">
      <dgm:prSet phldrT="[Text]"/>
      <dgm:spPr/>
      <dgm:t>
        <a:bodyPr/>
        <a:lstStyle/>
        <a:p>
          <a:r>
            <a:rPr lang="en-US" dirty="0" smtClean="0"/>
            <a:t>Pasta and Green Salads</a:t>
          </a:r>
          <a:endParaRPr lang="en-US" dirty="0"/>
        </a:p>
      </dgm:t>
    </dgm:pt>
    <dgm:pt modelId="{09686261-2702-4BBE-9E90-10340C4E27A8}" type="parTrans" cxnId="{243D6C36-0C9C-42DB-B193-91CC7DE06699}">
      <dgm:prSet/>
      <dgm:spPr/>
      <dgm:t>
        <a:bodyPr/>
        <a:lstStyle/>
        <a:p>
          <a:endParaRPr lang="en-US"/>
        </a:p>
      </dgm:t>
    </dgm:pt>
    <dgm:pt modelId="{390F4B27-106C-4A47-B1E2-AFDF171200E1}" type="sibTrans" cxnId="{243D6C36-0C9C-42DB-B193-91CC7DE06699}">
      <dgm:prSet/>
      <dgm:spPr/>
      <dgm:t>
        <a:bodyPr/>
        <a:lstStyle/>
        <a:p>
          <a:endParaRPr lang="en-US"/>
        </a:p>
      </dgm:t>
    </dgm:pt>
    <dgm:pt modelId="{6ADC4CBC-D23F-4768-A903-F80D05810EF2}">
      <dgm:prSet phldrT="[Text]"/>
      <dgm:spPr/>
      <dgm:t>
        <a:bodyPr/>
        <a:lstStyle/>
        <a:p>
          <a:r>
            <a:rPr lang="en-US" dirty="0" smtClean="0"/>
            <a:t>Rice and Pasta Casseroles</a:t>
          </a:r>
          <a:endParaRPr lang="en-US" dirty="0"/>
        </a:p>
      </dgm:t>
    </dgm:pt>
    <dgm:pt modelId="{3796B2A5-3062-4A5E-BFC9-7FE52A725122}" type="parTrans" cxnId="{5D519227-7F0B-45DD-A064-073B8CD6EEAA}">
      <dgm:prSet/>
      <dgm:spPr/>
      <dgm:t>
        <a:bodyPr/>
        <a:lstStyle/>
        <a:p>
          <a:endParaRPr lang="en-US"/>
        </a:p>
      </dgm:t>
    </dgm:pt>
    <dgm:pt modelId="{05D6A46F-18A9-4749-8B7C-C43FA59CF967}" type="sibTrans" cxnId="{5D519227-7F0B-45DD-A064-073B8CD6EEAA}">
      <dgm:prSet/>
      <dgm:spPr/>
      <dgm:t>
        <a:bodyPr/>
        <a:lstStyle/>
        <a:p>
          <a:endParaRPr lang="en-US"/>
        </a:p>
      </dgm:t>
    </dgm:pt>
    <dgm:pt modelId="{4DAC6C9A-BEBC-4A9E-A093-D515EF5B356F}">
      <dgm:prSet phldrT="[Text]" phldr="1"/>
      <dgm:spPr/>
      <dgm:t>
        <a:bodyPr/>
        <a:lstStyle/>
        <a:p>
          <a:endParaRPr lang="en-US" dirty="0"/>
        </a:p>
      </dgm:t>
    </dgm:pt>
    <dgm:pt modelId="{904DE824-768D-4DEB-898C-273EA3B369ED}" type="sibTrans" cxnId="{876E98E0-0036-4ADF-B8A1-0A81DC1E6105}">
      <dgm:prSet/>
      <dgm:spPr/>
      <dgm:t>
        <a:bodyPr/>
        <a:lstStyle/>
        <a:p>
          <a:endParaRPr lang="en-US"/>
        </a:p>
      </dgm:t>
    </dgm:pt>
    <dgm:pt modelId="{4DE81637-FF2F-439A-858A-9340A527F2C0}" type="parTrans" cxnId="{876E98E0-0036-4ADF-B8A1-0A81DC1E6105}">
      <dgm:prSet/>
      <dgm:spPr/>
      <dgm:t>
        <a:bodyPr/>
        <a:lstStyle/>
        <a:p>
          <a:endParaRPr lang="en-US"/>
        </a:p>
      </dgm:t>
    </dgm:pt>
    <dgm:pt modelId="{54925332-9E49-46D1-9ACA-54F3DD8A86A6}" type="pres">
      <dgm:prSet presAssocID="{55AE0367-C9F3-4B0C-8CA5-3BE2B0472FF7}" presName="Name0" presStyleCnt="0">
        <dgm:presLayoutVars>
          <dgm:chMax val="1"/>
          <dgm:chPref val="1"/>
          <dgm:dir/>
          <dgm:resizeHandles/>
        </dgm:presLayoutVars>
      </dgm:prSet>
      <dgm:spPr/>
      <dgm:t>
        <a:bodyPr/>
        <a:lstStyle/>
        <a:p>
          <a:endParaRPr lang="en-US"/>
        </a:p>
      </dgm:t>
    </dgm:pt>
    <dgm:pt modelId="{A53FD360-6892-4DBD-8416-C8E508AD665D}" type="pres">
      <dgm:prSet presAssocID="{4DAC6C9A-BEBC-4A9E-A093-D515EF5B356F}" presName="Parent" presStyleLbl="node1" presStyleIdx="0" presStyleCnt="2" custFlipHor="1" custScaleX="5909" custScaleY="1773" custLinFactY="4528" custLinFactNeighborX="-62288" custLinFactNeighborY="100000">
        <dgm:presLayoutVars>
          <dgm:chMax val="4"/>
          <dgm:chPref val="3"/>
        </dgm:presLayoutVars>
      </dgm:prSet>
      <dgm:spPr/>
      <dgm:t>
        <a:bodyPr/>
        <a:lstStyle/>
        <a:p>
          <a:endParaRPr lang="en-US"/>
        </a:p>
      </dgm:t>
    </dgm:pt>
    <dgm:pt modelId="{C9FE884F-4BFF-4E0B-809F-EA07D6F08942}" type="pres">
      <dgm:prSet presAssocID="{4F76471F-8EA4-46D4-8F45-4F668A36C6BC}" presName="Accent" presStyleLbl="node1" presStyleIdx="1" presStyleCnt="2"/>
      <dgm:spPr/>
      <dgm:t>
        <a:bodyPr/>
        <a:lstStyle/>
        <a:p>
          <a:endParaRPr lang="en-US"/>
        </a:p>
      </dgm:t>
    </dgm:pt>
    <dgm:pt modelId="{9F3F56C9-D38D-4DD1-9D80-813F45DB79F1}" type="pres">
      <dgm:prSet presAssocID="{4F76471F-8EA4-46D4-8F45-4F668A36C6BC}" presName="Image1" presStyleLbl="fgImgPlace1" presStyleIdx="0" presStyleCnt="3" custAng="5400000"/>
      <dgm:spPr>
        <a:blipFill dpi="0" rotWithShape="1">
          <a:blip xmlns:r="http://schemas.openxmlformats.org/officeDocument/2006/relationships" r:embed="rId1"/>
          <a:srcRect/>
          <a:stretch>
            <a:fillRect/>
          </a:stretch>
        </a:blipFill>
      </dgm:spPr>
      <dgm:t>
        <a:bodyPr/>
        <a:lstStyle/>
        <a:p>
          <a:endParaRPr lang="en-US"/>
        </a:p>
      </dgm:t>
    </dgm:pt>
    <dgm:pt modelId="{AB894C31-EE61-40C7-AAF4-6861456EA64A}" type="pres">
      <dgm:prSet presAssocID="{4F76471F-8EA4-46D4-8F45-4F668A36C6BC}" presName="Child1" presStyleLbl="revTx" presStyleIdx="0" presStyleCnt="3">
        <dgm:presLayoutVars>
          <dgm:chMax val="0"/>
          <dgm:chPref val="0"/>
          <dgm:bulletEnabled val="1"/>
        </dgm:presLayoutVars>
      </dgm:prSet>
      <dgm:spPr/>
      <dgm:t>
        <a:bodyPr/>
        <a:lstStyle/>
        <a:p>
          <a:endParaRPr lang="en-US"/>
        </a:p>
      </dgm:t>
    </dgm:pt>
    <dgm:pt modelId="{329FE949-19EC-4907-985C-E535EC6B9B66}" type="pres">
      <dgm:prSet presAssocID="{28089EEB-5ED0-4344-B43C-2AA01D0B3155}" presName="Image2" presStyleCnt="0"/>
      <dgm:spPr/>
      <dgm:t>
        <a:bodyPr/>
        <a:lstStyle/>
        <a:p>
          <a:endParaRPr lang="en-US"/>
        </a:p>
      </dgm:t>
    </dgm:pt>
    <dgm:pt modelId="{CCFC9C67-8FE3-49E2-9D71-0666DFEF630F}" type="pres">
      <dgm:prSet presAssocID="{28089EEB-5ED0-4344-B43C-2AA01D0B3155}" presName="Image" presStyleLbl="fgImgPlace1" presStyleIdx="1" presStyleCnt="3" custAng="5227183"/>
      <dgm:spPr>
        <a:blipFill dpi="0" rotWithShape="1">
          <a:blip xmlns:r="http://schemas.openxmlformats.org/officeDocument/2006/relationships" r:embed="rId2"/>
          <a:srcRect/>
          <a:stretch>
            <a:fillRect l="-24000" r="-1000"/>
          </a:stretch>
        </a:blipFill>
      </dgm:spPr>
      <dgm:t>
        <a:bodyPr/>
        <a:lstStyle/>
        <a:p>
          <a:endParaRPr lang="en-US"/>
        </a:p>
      </dgm:t>
    </dgm:pt>
    <dgm:pt modelId="{62A37EDF-CF4F-4152-B9EE-8DB9FFCFFCD2}" type="pres">
      <dgm:prSet presAssocID="{28089EEB-5ED0-4344-B43C-2AA01D0B3155}" presName="Child2" presStyleLbl="revTx" presStyleIdx="1" presStyleCnt="3">
        <dgm:presLayoutVars>
          <dgm:chMax val="0"/>
          <dgm:chPref val="0"/>
          <dgm:bulletEnabled val="1"/>
        </dgm:presLayoutVars>
      </dgm:prSet>
      <dgm:spPr/>
      <dgm:t>
        <a:bodyPr/>
        <a:lstStyle/>
        <a:p>
          <a:endParaRPr lang="en-US"/>
        </a:p>
      </dgm:t>
    </dgm:pt>
    <dgm:pt modelId="{B099E30E-4A2C-4E92-8EA6-4CBC5FEF6F52}" type="pres">
      <dgm:prSet presAssocID="{6ADC4CBC-D23F-4768-A903-F80D05810EF2}" presName="Image3" presStyleCnt="0"/>
      <dgm:spPr/>
      <dgm:t>
        <a:bodyPr/>
        <a:lstStyle/>
        <a:p>
          <a:endParaRPr lang="en-US"/>
        </a:p>
      </dgm:t>
    </dgm:pt>
    <dgm:pt modelId="{11B31C0F-4D75-4481-914C-2D9065E80E99}" type="pres">
      <dgm:prSet presAssocID="{6ADC4CBC-D23F-4768-A903-F80D05810EF2}" presName="Image" presStyleLbl="fgImgPlace1" presStyleIdx="2" presStyleCnt="3"/>
      <dgm:spPr>
        <a:blipFill dpi="0" rotWithShape="1">
          <a:blip xmlns:r="http://schemas.openxmlformats.org/officeDocument/2006/relationships" r:embed="rId3"/>
          <a:srcRect/>
          <a:stretch>
            <a:fillRect r="-12000"/>
          </a:stretch>
        </a:blipFill>
      </dgm:spPr>
      <dgm:t>
        <a:bodyPr/>
        <a:lstStyle/>
        <a:p>
          <a:endParaRPr lang="en-US"/>
        </a:p>
      </dgm:t>
    </dgm:pt>
    <dgm:pt modelId="{BF4D745A-8D08-486B-8474-B2DD53DECE29}" type="pres">
      <dgm:prSet presAssocID="{6ADC4CBC-D23F-4768-A903-F80D05810EF2}" presName="Child3" presStyleLbl="revTx" presStyleIdx="2" presStyleCnt="3">
        <dgm:presLayoutVars>
          <dgm:chMax val="0"/>
          <dgm:chPref val="0"/>
          <dgm:bulletEnabled val="1"/>
        </dgm:presLayoutVars>
      </dgm:prSet>
      <dgm:spPr/>
      <dgm:t>
        <a:bodyPr/>
        <a:lstStyle/>
        <a:p>
          <a:endParaRPr lang="en-US"/>
        </a:p>
      </dgm:t>
    </dgm:pt>
  </dgm:ptLst>
  <dgm:cxnLst>
    <dgm:cxn modelId="{5D519227-7F0B-45DD-A064-073B8CD6EEAA}" srcId="{4DAC6C9A-BEBC-4A9E-A093-D515EF5B356F}" destId="{6ADC4CBC-D23F-4768-A903-F80D05810EF2}" srcOrd="2" destOrd="0" parTransId="{3796B2A5-3062-4A5E-BFC9-7FE52A725122}" sibTransId="{05D6A46F-18A9-4749-8B7C-C43FA59CF967}"/>
    <dgm:cxn modelId="{97F0FCDD-74EF-45B8-8F69-0E561CA76322}" type="presOf" srcId="{55AE0367-C9F3-4B0C-8CA5-3BE2B0472FF7}" destId="{54925332-9E49-46D1-9ACA-54F3DD8A86A6}" srcOrd="0" destOrd="0" presId="urn:microsoft.com/office/officeart/2011/layout/RadialPictureList"/>
    <dgm:cxn modelId="{876E98E0-0036-4ADF-B8A1-0A81DC1E6105}" srcId="{55AE0367-C9F3-4B0C-8CA5-3BE2B0472FF7}" destId="{4DAC6C9A-BEBC-4A9E-A093-D515EF5B356F}" srcOrd="0" destOrd="0" parTransId="{4DE81637-FF2F-439A-858A-9340A527F2C0}" sibTransId="{904DE824-768D-4DEB-898C-273EA3B369ED}"/>
    <dgm:cxn modelId="{6B30E6AD-3EEC-4F25-A446-2BE50D3165F4}" type="presOf" srcId="{4DAC6C9A-BEBC-4A9E-A093-D515EF5B356F}" destId="{A53FD360-6892-4DBD-8416-C8E508AD665D}" srcOrd="0" destOrd="0" presId="urn:microsoft.com/office/officeart/2011/layout/RadialPictureList"/>
    <dgm:cxn modelId="{90181831-E0A4-4B7E-A791-B8800D798E1B}" type="presOf" srcId="{6ADC4CBC-D23F-4768-A903-F80D05810EF2}" destId="{BF4D745A-8D08-486B-8474-B2DD53DECE29}" srcOrd="0" destOrd="0" presId="urn:microsoft.com/office/officeart/2011/layout/RadialPictureList"/>
    <dgm:cxn modelId="{BA47A6FE-1AFB-47BC-B436-A159D1A24603}" type="presOf" srcId="{4F76471F-8EA4-46D4-8F45-4F668A36C6BC}" destId="{AB894C31-EE61-40C7-AAF4-6861456EA64A}" srcOrd="0" destOrd="0" presId="urn:microsoft.com/office/officeart/2011/layout/RadialPictureList"/>
    <dgm:cxn modelId="{243D6C36-0C9C-42DB-B193-91CC7DE06699}" srcId="{4DAC6C9A-BEBC-4A9E-A093-D515EF5B356F}" destId="{28089EEB-5ED0-4344-B43C-2AA01D0B3155}" srcOrd="1" destOrd="0" parTransId="{09686261-2702-4BBE-9E90-10340C4E27A8}" sibTransId="{390F4B27-106C-4A47-B1E2-AFDF171200E1}"/>
    <dgm:cxn modelId="{5519BE45-1BB5-4B5D-BA3B-59D57387A17F}" srcId="{4DAC6C9A-BEBC-4A9E-A093-D515EF5B356F}" destId="{4F76471F-8EA4-46D4-8F45-4F668A36C6BC}" srcOrd="0" destOrd="0" parTransId="{49ADDB37-8CCB-4DE4-B3D6-D4E897F01EB3}" sibTransId="{0CF856E7-5053-49FD-95B9-661E4212A944}"/>
    <dgm:cxn modelId="{F187771A-2E54-4D2A-89BF-EDA678D1A895}" type="presOf" srcId="{28089EEB-5ED0-4344-B43C-2AA01D0B3155}" destId="{62A37EDF-CF4F-4152-B9EE-8DB9FFCFFCD2}" srcOrd="0" destOrd="0" presId="urn:microsoft.com/office/officeart/2011/layout/RadialPictureList"/>
    <dgm:cxn modelId="{2B47BB8A-A41D-4688-B87A-B2CF420FC123}" type="presParOf" srcId="{54925332-9E49-46D1-9ACA-54F3DD8A86A6}" destId="{A53FD360-6892-4DBD-8416-C8E508AD665D}" srcOrd="0" destOrd="0" presId="urn:microsoft.com/office/officeart/2011/layout/RadialPictureList"/>
    <dgm:cxn modelId="{62A80B89-8F87-4879-B847-9D3108588C3F}" type="presParOf" srcId="{54925332-9E49-46D1-9ACA-54F3DD8A86A6}" destId="{C9FE884F-4BFF-4E0B-809F-EA07D6F08942}" srcOrd="1" destOrd="0" presId="urn:microsoft.com/office/officeart/2011/layout/RadialPictureList"/>
    <dgm:cxn modelId="{60B6C714-1B15-4440-9A78-03CF7CBD95E4}" type="presParOf" srcId="{54925332-9E49-46D1-9ACA-54F3DD8A86A6}" destId="{9F3F56C9-D38D-4DD1-9D80-813F45DB79F1}" srcOrd="2" destOrd="0" presId="urn:microsoft.com/office/officeart/2011/layout/RadialPictureList"/>
    <dgm:cxn modelId="{FDD574A1-5D9D-4B0B-8106-172F225CCB10}" type="presParOf" srcId="{54925332-9E49-46D1-9ACA-54F3DD8A86A6}" destId="{AB894C31-EE61-40C7-AAF4-6861456EA64A}" srcOrd="3" destOrd="0" presId="urn:microsoft.com/office/officeart/2011/layout/RadialPictureList"/>
    <dgm:cxn modelId="{1145F9DB-AE5E-4915-8525-02543C59765A}" type="presParOf" srcId="{54925332-9E49-46D1-9ACA-54F3DD8A86A6}" destId="{329FE949-19EC-4907-985C-E535EC6B9B66}" srcOrd="4" destOrd="0" presId="urn:microsoft.com/office/officeart/2011/layout/RadialPictureList"/>
    <dgm:cxn modelId="{28A60926-93B7-4643-A2B2-A4C41249DC09}" type="presParOf" srcId="{329FE949-19EC-4907-985C-E535EC6B9B66}" destId="{CCFC9C67-8FE3-49E2-9D71-0666DFEF630F}" srcOrd="0" destOrd="0" presId="urn:microsoft.com/office/officeart/2011/layout/RadialPictureList"/>
    <dgm:cxn modelId="{7F8467F5-4BF0-4E1D-9823-DCF281E592E8}" type="presParOf" srcId="{54925332-9E49-46D1-9ACA-54F3DD8A86A6}" destId="{62A37EDF-CF4F-4152-B9EE-8DB9FFCFFCD2}" srcOrd="5" destOrd="0" presId="urn:microsoft.com/office/officeart/2011/layout/RadialPictureList"/>
    <dgm:cxn modelId="{B0FFA3E8-A29C-4B7F-875C-D20881C6CA23}" type="presParOf" srcId="{54925332-9E49-46D1-9ACA-54F3DD8A86A6}" destId="{B099E30E-4A2C-4E92-8EA6-4CBC5FEF6F52}" srcOrd="6" destOrd="0" presId="urn:microsoft.com/office/officeart/2011/layout/RadialPictureList"/>
    <dgm:cxn modelId="{20D94444-FB5C-4319-8944-4163087E01B1}" type="presParOf" srcId="{B099E30E-4A2C-4E92-8EA6-4CBC5FEF6F52}" destId="{11B31C0F-4D75-4481-914C-2D9065E80E99}" srcOrd="0" destOrd="0" presId="urn:microsoft.com/office/officeart/2011/layout/RadialPictureList"/>
    <dgm:cxn modelId="{DD504068-FB4F-424B-8651-9B51A74602D3}" type="presParOf" srcId="{54925332-9E49-46D1-9ACA-54F3DD8A86A6}" destId="{BF4D745A-8D08-486B-8474-B2DD53DECE29}" srcOrd="7" destOrd="0" presId="urn:microsoft.com/office/officeart/2011/layout/RadialPictur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AE0367-C9F3-4B0C-8CA5-3BE2B0472FF7}" type="doc">
      <dgm:prSet loTypeId="urn:microsoft.com/office/officeart/2011/layout/RadialPictureList" loCatId="picture" qsTypeId="urn:microsoft.com/office/officeart/2005/8/quickstyle/simple1" qsCatId="simple" csTypeId="urn:microsoft.com/office/officeart/2005/8/colors/accent2_2" csCatId="accent2" phldr="1"/>
      <dgm:spPr/>
      <dgm:t>
        <a:bodyPr/>
        <a:lstStyle/>
        <a:p>
          <a:endParaRPr lang="en-US"/>
        </a:p>
      </dgm:t>
    </dgm:pt>
    <dgm:pt modelId="{4DAC6C9A-BEBC-4A9E-A093-D515EF5B356F}">
      <dgm:prSet phldrT="[Text]"/>
      <dgm:spPr>
        <a:blipFill rotWithShape="0">
          <a:blip xmlns:r="http://schemas.openxmlformats.org/officeDocument/2006/relationships" r:embed="rId1"/>
          <a:stretch>
            <a:fillRect/>
          </a:stretch>
        </a:blipFill>
      </dgm:spPr>
      <dgm:t>
        <a:bodyPr/>
        <a:lstStyle/>
        <a:p>
          <a:r>
            <a:rPr lang="en-US" dirty="0" smtClean="0"/>
            <a:t> </a:t>
          </a:r>
          <a:endParaRPr lang="en-US" dirty="0"/>
        </a:p>
      </dgm:t>
    </dgm:pt>
    <dgm:pt modelId="{4DE81637-FF2F-439A-858A-9340A527F2C0}" type="parTrans" cxnId="{876E98E0-0036-4ADF-B8A1-0A81DC1E6105}">
      <dgm:prSet/>
      <dgm:spPr/>
      <dgm:t>
        <a:bodyPr/>
        <a:lstStyle/>
        <a:p>
          <a:endParaRPr lang="en-US"/>
        </a:p>
      </dgm:t>
    </dgm:pt>
    <dgm:pt modelId="{904DE824-768D-4DEB-898C-273EA3B369ED}" type="sibTrans" cxnId="{876E98E0-0036-4ADF-B8A1-0A81DC1E6105}">
      <dgm:prSet/>
      <dgm:spPr/>
      <dgm:t>
        <a:bodyPr/>
        <a:lstStyle/>
        <a:p>
          <a:endParaRPr lang="en-US"/>
        </a:p>
      </dgm:t>
    </dgm:pt>
    <dgm:pt modelId="{4F76471F-8EA4-46D4-8F45-4F668A36C6BC}">
      <dgm:prSet phldrT="[Text]"/>
      <dgm:spPr/>
      <dgm:t>
        <a:bodyPr/>
        <a:lstStyle/>
        <a:p>
          <a:r>
            <a:rPr lang="en-US" dirty="0" smtClean="0"/>
            <a:t>Swap for Sour Cream</a:t>
          </a:r>
          <a:endParaRPr lang="en-US" dirty="0"/>
        </a:p>
      </dgm:t>
    </dgm:pt>
    <dgm:pt modelId="{49ADDB37-8CCB-4DE4-B3D6-D4E897F01EB3}" type="parTrans" cxnId="{5519BE45-1BB5-4B5D-BA3B-59D57387A17F}">
      <dgm:prSet/>
      <dgm:spPr/>
      <dgm:t>
        <a:bodyPr/>
        <a:lstStyle/>
        <a:p>
          <a:endParaRPr lang="en-US"/>
        </a:p>
      </dgm:t>
    </dgm:pt>
    <dgm:pt modelId="{0CF856E7-5053-49FD-95B9-661E4212A944}" type="sibTrans" cxnId="{5519BE45-1BB5-4B5D-BA3B-59D57387A17F}">
      <dgm:prSet/>
      <dgm:spPr/>
      <dgm:t>
        <a:bodyPr/>
        <a:lstStyle/>
        <a:p>
          <a:endParaRPr lang="en-US"/>
        </a:p>
      </dgm:t>
    </dgm:pt>
    <dgm:pt modelId="{28089EEB-5ED0-4344-B43C-2AA01D0B3155}">
      <dgm:prSet phldrT="[Text]"/>
      <dgm:spPr/>
      <dgm:t>
        <a:bodyPr/>
        <a:lstStyle/>
        <a:p>
          <a:r>
            <a:rPr lang="en-US" dirty="0" smtClean="0"/>
            <a:t>Dips/Sauces</a:t>
          </a:r>
          <a:endParaRPr lang="en-US" dirty="0"/>
        </a:p>
      </dgm:t>
    </dgm:pt>
    <dgm:pt modelId="{09686261-2702-4BBE-9E90-10340C4E27A8}" type="parTrans" cxnId="{243D6C36-0C9C-42DB-B193-91CC7DE06699}">
      <dgm:prSet/>
      <dgm:spPr/>
      <dgm:t>
        <a:bodyPr/>
        <a:lstStyle/>
        <a:p>
          <a:endParaRPr lang="en-US"/>
        </a:p>
      </dgm:t>
    </dgm:pt>
    <dgm:pt modelId="{390F4B27-106C-4A47-B1E2-AFDF171200E1}" type="sibTrans" cxnId="{243D6C36-0C9C-42DB-B193-91CC7DE06699}">
      <dgm:prSet/>
      <dgm:spPr/>
      <dgm:t>
        <a:bodyPr/>
        <a:lstStyle/>
        <a:p>
          <a:endParaRPr lang="en-US"/>
        </a:p>
      </dgm:t>
    </dgm:pt>
    <dgm:pt modelId="{6ADC4CBC-D23F-4768-A903-F80D05810EF2}">
      <dgm:prSet phldrT="[Text]"/>
      <dgm:spPr/>
      <dgm:t>
        <a:bodyPr/>
        <a:lstStyle/>
        <a:p>
          <a:r>
            <a:rPr lang="en-US" dirty="0" smtClean="0"/>
            <a:t>Cereal or granola parfaits </a:t>
          </a:r>
          <a:endParaRPr lang="en-US" dirty="0"/>
        </a:p>
      </dgm:t>
    </dgm:pt>
    <dgm:pt modelId="{3796B2A5-3062-4A5E-BFC9-7FE52A725122}" type="parTrans" cxnId="{5D519227-7F0B-45DD-A064-073B8CD6EEAA}">
      <dgm:prSet/>
      <dgm:spPr/>
      <dgm:t>
        <a:bodyPr/>
        <a:lstStyle/>
        <a:p>
          <a:endParaRPr lang="en-US"/>
        </a:p>
      </dgm:t>
    </dgm:pt>
    <dgm:pt modelId="{05D6A46F-18A9-4749-8B7C-C43FA59CF967}" type="sibTrans" cxnId="{5D519227-7F0B-45DD-A064-073B8CD6EEAA}">
      <dgm:prSet/>
      <dgm:spPr/>
      <dgm:t>
        <a:bodyPr/>
        <a:lstStyle/>
        <a:p>
          <a:endParaRPr lang="en-US"/>
        </a:p>
      </dgm:t>
    </dgm:pt>
    <dgm:pt modelId="{6C9157C1-7C34-431B-88F1-434DFF9A0DD1}">
      <dgm:prSet/>
      <dgm:spPr/>
      <dgm:t>
        <a:bodyPr/>
        <a:lstStyle/>
        <a:p>
          <a:endParaRPr lang="en-US"/>
        </a:p>
      </dgm:t>
    </dgm:pt>
    <dgm:pt modelId="{4B82A903-1136-44DA-BE27-92DEB583B639}" type="parTrans" cxnId="{D31122E1-32B5-4D7B-B604-F382135E7AFF}">
      <dgm:prSet/>
      <dgm:spPr/>
      <dgm:t>
        <a:bodyPr/>
        <a:lstStyle/>
        <a:p>
          <a:endParaRPr lang="en-US"/>
        </a:p>
      </dgm:t>
    </dgm:pt>
    <dgm:pt modelId="{7B8E0F25-4A48-4DBD-AFD1-5D11C8A40B19}" type="sibTrans" cxnId="{D31122E1-32B5-4D7B-B604-F382135E7AFF}">
      <dgm:prSet/>
      <dgm:spPr/>
      <dgm:t>
        <a:bodyPr/>
        <a:lstStyle/>
        <a:p>
          <a:endParaRPr lang="en-US"/>
        </a:p>
      </dgm:t>
    </dgm:pt>
    <dgm:pt modelId="{54925332-9E49-46D1-9ACA-54F3DD8A86A6}" type="pres">
      <dgm:prSet presAssocID="{55AE0367-C9F3-4B0C-8CA5-3BE2B0472FF7}" presName="Name0" presStyleCnt="0">
        <dgm:presLayoutVars>
          <dgm:chMax val="1"/>
          <dgm:chPref val="1"/>
          <dgm:dir/>
          <dgm:resizeHandles/>
        </dgm:presLayoutVars>
      </dgm:prSet>
      <dgm:spPr/>
      <dgm:t>
        <a:bodyPr/>
        <a:lstStyle/>
        <a:p>
          <a:endParaRPr lang="en-US"/>
        </a:p>
      </dgm:t>
    </dgm:pt>
    <dgm:pt modelId="{A53FD360-6892-4DBD-8416-C8E508AD665D}" type="pres">
      <dgm:prSet presAssocID="{4DAC6C9A-BEBC-4A9E-A093-D515EF5B356F}" presName="Parent" presStyleLbl="node1" presStyleIdx="0" presStyleCnt="2">
        <dgm:presLayoutVars>
          <dgm:chMax val="4"/>
          <dgm:chPref val="3"/>
        </dgm:presLayoutVars>
      </dgm:prSet>
      <dgm:spPr/>
      <dgm:t>
        <a:bodyPr/>
        <a:lstStyle/>
        <a:p>
          <a:endParaRPr lang="en-US"/>
        </a:p>
      </dgm:t>
    </dgm:pt>
    <dgm:pt modelId="{C9FE884F-4BFF-4E0B-809F-EA07D6F08942}" type="pres">
      <dgm:prSet presAssocID="{4F76471F-8EA4-46D4-8F45-4F668A36C6BC}" presName="Accent" presStyleLbl="node1" presStyleIdx="1" presStyleCnt="2"/>
      <dgm:spPr/>
      <dgm:t>
        <a:bodyPr/>
        <a:lstStyle/>
        <a:p>
          <a:endParaRPr lang="en-US"/>
        </a:p>
      </dgm:t>
    </dgm:pt>
    <dgm:pt modelId="{9F3F56C9-D38D-4DD1-9D80-813F45DB79F1}" type="pres">
      <dgm:prSet presAssocID="{4F76471F-8EA4-46D4-8F45-4F668A36C6BC}" presName="Image1" presStyleLbl="fgImgPlace1" presStyleIdx="0" presStyleCnt="3"/>
      <dgm:spPr>
        <a:blipFill rotWithShape="1">
          <a:blip xmlns:r="http://schemas.openxmlformats.org/officeDocument/2006/relationships" r:embed="rId2"/>
          <a:stretch>
            <a:fillRect/>
          </a:stretch>
        </a:blipFill>
      </dgm:spPr>
      <dgm:t>
        <a:bodyPr/>
        <a:lstStyle/>
        <a:p>
          <a:endParaRPr lang="en-US"/>
        </a:p>
      </dgm:t>
    </dgm:pt>
    <dgm:pt modelId="{AB894C31-EE61-40C7-AAF4-6861456EA64A}" type="pres">
      <dgm:prSet presAssocID="{4F76471F-8EA4-46D4-8F45-4F668A36C6BC}" presName="Child1" presStyleLbl="revTx" presStyleIdx="0" presStyleCnt="3">
        <dgm:presLayoutVars>
          <dgm:chMax val="0"/>
          <dgm:chPref val="0"/>
          <dgm:bulletEnabled val="1"/>
        </dgm:presLayoutVars>
      </dgm:prSet>
      <dgm:spPr/>
      <dgm:t>
        <a:bodyPr/>
        <a:lstStyle/>
        <a:p>
          <a:endParaRPr lang="en-US"/>
        </a:p>
      </dgm:t>
    </dgm:pt>
    <dgm:pt modelId="{329FE949-19EC-4907-985C-E535EC6B9B66}" type="pres">
      <dgm:prSet presAssocID="{28089EEB-5ED0-4344-B43C-2AA01D0B3155}" presName="Image2" presStyleCnt="0"/>
      <dgm:spPr/>
      <dgm:t>
        <a:bodyPr/>
        <a:lstStyle/>
        <a:p>
          <a:endParaRPr lang="en-US"/>
        </a:p>
      </dgm:t>
    </dgm:pt>
    <dgm:pt modelId="{CCFC9C67-8FE3-49E2-9D71-0666DFEF630F}" type="pres">
      <dgm:prSet presAssocID="{28089EEB-5ED0-4344-B43C-2AA01D0B3155}" presName="Image" presStyleLbl="fgImgPlace1" presStyleIdx="1" presStyleCnt="3"/>
      <dgm:spPr>
        <a:blipFill dpi="0" rotWithShape="1">
          <a:blip xmlns:r="http://schemas.openxmlformats.org/officeDocument/2006/relationships" r:embed="rId3"/>
          <a:srcRect/>
          <a:stretch>
            <a:fillRect l="-10000" r="-16000"/>
          </a:stretch>
        </a:blipFill>
      </dgm:spPr>
      <dgm:t>
        <a:bodyPr/>
        <a:lstStyle/>
        <a:p>
          <a:endParaRPr lang="en-US"/>
        </a:p>
      </dgm:t>
    </dgm:pt>
    <dgm:pt modelId="{62A37EDF-CF4F-4152-B9EE-8DB9FFCFFCD2}" type="pres">
      <dgm:prSet presAssocID="{28089EEB-5ED0-4344-B43C-2AA01D0B3155}" presName="Child2" presStyleLbl="revTx" presStyleIdx="1" presStyleCnt="3">
        <dgm:presLayoutVars>
          <dgm:chMax val="0"/>
          <dgm:chPref val="0"/>
          <dgm:bulletEnabled val="1"/>
        </dgm:presLayoutVars>
      </dgm:prSet>
      <dgm:spPr/>
      <dgm:t>
        <a:bodyPr/>
        <a:lstStyle/>
        <a:p>
          <a:endParaRPr lang="en-US"/>
        </a:p>
      </dgm:t>
    </dgm:pt>
    <dgm:pt modelId="{B099E30E-4A2C-4E92-8EA6-4CBC5FEF6F52}" type="pres">
      <dgm:prSet presAssocID="{6ADC4CBC-D23F-4768-A903-F80D05810EF2}" presName="Image3" presStyleCnt="0"/>
      <dgm:spPr/>
      <dgm:t>
        <a:bodyPr/>
        <a:lstStyle/>
        <a:p>
          <a:endParaRPr lang="en-US"/>
        </a:p>
      </dgm:t>
    </dgm:pt>
    <dgm:pt modelId="{11B31C0F-4D75-4481-914C-2D9065E80E99}" type="pres">
      <dgm:prSet presAssocID="{6ADC4CBC-D23F-4768-A903-F80D05810EF2}" presName="Image" presStyleLbl="fgImgPlace1" presStyleIdx="2" presStyleCnt="3"/>
      <dgm:spPr>
        <a:blipFill dpi="0" rotWithShape="1">
          <a:blip xmlns:r="http://schemas.openxmlformats.org/officeDocument/2006/relationships" r:embed="rId4"/>
          <a:srcRect/>
          <a:stretch>
            <a:fillRect l="-72000" t="-30000" r="-70000" b="-38000"/>
          </a:stretch>
        </a:blipFill>
      </dgm:spPr>
      <dgm:t>
        <a:bodyPr/>
        <a:lstStyle/>
        <a:p>
          <a:endParaRPr lang="en-US"/>
        </a:p>
      </dgm:t>
    </dgm:pt>
    <dgm:pt modelId="{BF4D745A-8D08-486B-8474-B2DD53DECE29}" type="pres">
      <dgm:prSet presAssocID="{6ADC4CBC-D23F-4768-A903-F80D05810EF2}" presName="Child3" presStyleLbl="revTx" presStyleIdx="2" presStyleCnt="3">
        <dgm:presLayoutVars>
          <dgm:chMax val="0"/>
          <dgm:chPref val="0"/>
          <dgm:bulletEnabled val="1"/>
        </dgm:presLayoutVars>
      </dgm:prSet>
      <dgm:spPr/>
      <dgm:t>
        <a:bodyPr/>
        <a:lstStyle/>
        <a:p>
          <a:endParaRPr lang="en-US"/>
        </a:p>
      </dgm:t>
    </dgm:pt>
  </dgm:ptLst>
  <dgm:cxnLst>
    <dgm:cxn modelId="{BA47A6FE-1AFB-47BC-B436-A159D1A24603}" type="presOf" srcId="{4F76471F-8EA4-46D4-8F45-4F668A36C6BC}" destId="{AB894C31-EE61-40C7-AAF4-6861456EA64A}" srcOrd="0" destOrd="0" presId="urn:microsoft.com/office/officeart/2011/layout/RadialPictureList"/>
    <dgm:cxn modelId="{243D6C36-0C9C-42DB-B193-91CC7DE06699}" srcId="{4DAC6C9A-BEBC-4A9E-A093-D515EF5B356F}" destId="{28089EEB-5ED0-4344-B43C-2AA01D0B3155}" srcOrd="1" destOrd="0" parTransId="{09686261-2702-4BBE-9E90-10340C4E27A8}" sibTransId="{390F4B27-106C-4A47-B1E2-AFDF171200E1}"/>
    <dgm:cxn modelId="{876E98E0-0036-4ADF-B8A1-0A81DC1E6105}" srcId="{55AE0367-C9F3-4B0C-8CA5-3BE2B0472FF7}" destId="{4DAC6C9A-BEBC-4A9E-A093-D515EF5B356F}" srcOrd="0" destOrd="0" parTransId="{4DE81637-FF2F-439A-858A-9340A527F2C0}" sibTransId="{904DE824-768D-4DEB-898C-273EA3B369ED}"/>
    <dgm:cxn modelId="{5519BE45-1BB5-4B5D-BA3B-59D57387A17F}" srcId="{4DAC6C9A-BEBC-4A9E-A093-D515EF5B356F}" destId="{4F76471F-8EA4-46D4-8F45-4F668A36C6BC}" srcOrd="0" destOrd="0" parTransId="{49ADDB37-8CCB-4DE4-B3D6-D4E897F01EB3}" sibTransId="{0CF856E7-5053-49FD-95B9-661E4212A944}"/>
    <dgm:cxn modelId="{5D519227-7F0B-45DD-A064-073B8CD6EEAA}" srcId="{4DAC6C9A-BEBC-4A9E-A093-D515EF5B356F}" destId="{6ADC4CBC-D23F-4768-A903-F80D05810EF2}" srcOrd="2" destOrd="0" parTransId="{3796B2A5-3062-4A5E-BFC9-7FE52A725122}" sibTransId="{05D6A46F-18A9-4749-8B7C-C43FA59CF967}"/>
    <dgm:cxn modelId="{90181831-E0A4-4B7E-A791-B8800D798E1B}" type="presOf" srcId="{6ADC4CBC-D23F-4768-A903-F80D05810EF2}" destId="{BF4D745A-8D08-486B-8474-B2DD53DECE29}" srcOrd="0" destOrd="0" presId="urn:microsoft.com/office/officeart/2011/layout/RadialPictureList"/>
    <dgm:cxn modelId="{97F0FCDD-74EF-45B8-8F69-0E561CA76322}" type="presOf" srcId="{55AE0367-C9F3-4B0C-8CA5-3BE2B0472FF7}" destId="{54925332-9E49-46D1-9ACA-54F3DD8A86A6}" srcOrd="0" destOrd="0" presId="urn:microsoft.com/office/officeart/2011/layout/RadialPictureList"/>
    <dgm:cxn modelId="{F187771A-2E54-4D2A-89BF-EDA678D1A895}" type="presOf" srcId="{28089EEB-5ED0-4344-B43C-2AA01D0B3155}" destId="{62A37EDF-CF4F-4152-B9EE-8DB9FFCFFCD2}" srcOrd="0" destOrd="0" presId="urn:microsoft.com/office/officeart/2011/layout/RadialPictureList"/>
    <dgm:cxn modelId="{6B30E6AD-3EEC-4F25-A446-2BE50D3165F4}" type="presOf" srcId="{4DAC6C9A-BEBC-4A9E-A093-D515EF5B356F}" destId="{A53FD360-6892-4DBD-8416-C8E508AD665D}" srcOrd="0" destOrd="0" presId="urn:microsoft.com/office/officeart/2011/layout/RadialPictureList"/>
    <dgm:cxn modelId="{D31122E1-32B5-4D7B-B604-F382135E7AFF}" srcId="{55AE0367-C9F3-4B0C-8CA5-3BE2B0472FF7}" destId="{6C9157C1-7C34-431B-88F1-434DFF9A0DD1}" srcOrd="1" destOrd="0" parTransId="{4B82A903-1136-44DA-BE27-92DEB583B639}" sibTransId="{7B8E0F25-4A48-4DBD-AFD1-5D11C8A40B19}"/>
    <dgm:cxn modelId="{2B47BB8A-A41D-4688-B87A-B2CF420FC123}" type="presParOf" srcId="{54925332-9E49-46D1-9ACA-54F3DD8A86A6}" destId="{A53FD360-6892-4DBD-8416-C8E508AD665D}" srcOrd="0" destOrd="0" presId="urn:microsoft.com/office/officeart/2011/layout/RadialPictureList"/>
    <dgm:cxn modelId="{62A80B89-8F87-4879-B847-9D3108588C3F}" type="presParOf" srcId="{54925332-9E49-46D1-9ACA-54F3DD8A86A6}" destId="{C9FE884F-4BFF-4E0B-809F-EA07D6F08942}" srcOrd="1" destOrd="0" presId="urn:microsoft.com/office/officeart/2011/layout/RadialPictureList"/>
    <dgm:cxn modelId="{60B6C714-1B15-4440-9A78-03CF7CBD95E4}" type="presParOf" srcId="{54925332-9E49-46D1-9ACA-54F3DD8A86A6}" destId="{9F3F56C9-D38D-4DD1-9D80-813F45DB79F1}" srcOrd="2" destOrd="0" presId="urn:microsoft.com/office/officeart/2011/layout/RadialPictureList"/>
    <dgm:cxn modelId="{FDD574A1-5D9D-4B0B-8106-172F225CCB10}" type="presParOf" srcId="{54925332-9E49-46D1-9ACA-54F3DD8A86A6}" destId="{AB894C31-EE61-40C7-AAF4-6861456EA64A}" srcOrd="3" destOrd="0" presId="urn:microsoft.com/office/officeart/2011/layout/RadialPictureList"/>
    <dgm:cxn modelId="{1145F9DB-AE5E-4915-8525-02543C59765A}" type="presParOf" srcId="{54925332-9E49-46D1-9ACA-54F3DD8A86A6}" destId="{329FE949-19EC-4907-985C-E535EC6B9B66}" srcOrd="4" destOrd="0" presId="urn:microsoft.com/office/officeart/2011/layout/RadialPictureList"/>
    <dgm:cxn modelId="{28A60926-93B7-4643-A2B2-A4C41249DC09}" type="presParOf" srcId="{329FE949-19EC-4907-985C-E535EC6B9B66}" destId="{CCFC9C67-8FE3-49E2-9D71-0666DFEF630F}" srcOrd="0" destOrd="0" presId="urn:microsoft.com/office/officeart/2011/layout/RadialPictureList"/>
    <dgm:cxn modelId="{7F8467F5-4BF0-4E1D-9823-DCF281E592E8}" type="presParOf" srcId="{54925332-9E49-46D1-9ACA-54F3DD8A86A6}" destId="{62A37EDF-CF4F-4152-B9EE-8DB9FFCFFCD2}" srcOrd="5" destOrd="0" presId="urn:microsoft.com/office/officeart/2011/layout/RadialPictureList"/>
    <dgm:cxn modelId="{B0FFA3E8-A29C-4B7F-875C-D20881C6CA23}" type="presParOf" srcId="{54925332-9E49-46D1-9ACA-54F3DD8A86A6}" destId="{B099E30E-4A2C-4E92-8EA6-4CBC5FEF6F52}" srcOrd="6" destOrd="0" presId="urn:microsoft.com/office/officeart/2011/layout/RadialPictureList"/>
    <dgm:cxn modelId="{20D94444-FB5C-4319-8944-4163087E01B1}" type="presParOf" srcId="{B099E30E-4A2C-4E92-8EA6-4CBC5FEF6F52}" destId="{11B31C0F-4D75-4481-914C-2D9065E80E99}" srcOrd="0" destOrd="0" presId="urn:microsoft.com/office/officeart/2011/layout/RadialPictureList"/>
    <dgm:cxn modelId="{DD504068-FB4F-424B-8651-9B51A74602D3}" type="presParOf" srcId="{54925332-9E49-46D1-9ACA-54F3DD8A86A6}" destId="{BF4D745A-8D08-486B-8474-B2DD53DECE29}" srcOrd="7" destOrd="0" presId="urn:microsoft.com/office/officeart/2011/layout/RadialPictur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FD360-6892-4DBD-8416-C8E508AD665D}">
      <dsp:nvSpPr>
        <dsp:cNvPr id="0" name=""/>
        <dsp:cNvSpPr/>
      </dsp:nvSpPr>
      <dsp:spPr>
        <a:xfrm>
          <a:off x="1367286" y="1348269"/>
          <a:ext cx="2424829" cy="242494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en-US" sz="5400" kern="1200"/>
        </a:p>
      </dsp:txBody>
      <dsp:txXfrm>
        <a:off x="1722394" y="1703395"/>
        <a:ext cx="1714613" cy="1714697"/>
      </dsp:txXfrm>
    </dsp:sp>
    <dsp:sp modelId="{C9FE884F-4BFF-4E0B-809F-EA07D6F08942}">
      <dsp:nvSpPr>
        <dsp:cNvPr id="0" name=""/>
        <dsp:cNvSpPr/>
      </dsp:nvSpPr>
      <dsp:spPr>
        <a:xfrm>
          <a:off x="116837" y="0"/>
          <a:ext cx="4888056" cy="5095502"/>
        </a:xfrm>
        <a:prstGeom prst="blockArc">
          <a:avLst>
            <a:gd name="adj1" fmla="val 17527788"/>
            <a:gd name="adj2" fmla="val 4119114"/>
            <a:gd name="adj3" fmla="val 575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F56C9-D38D-4DD1-9D80-813F45DB79F1}">
      <dsp:nvSpPr>
        <dsp:cNvPr id="0" name=""/>
        <dsp:cNvSpPr/>
      </dsp:nvSpPr>
      <dsp:spPr>
        <a:xfrm>
          <a:off x="3716046" y="429550"/>
          <a:ext cx="1298989" cy="1299353"/>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894C31-EE61-40C7-AAF4-6861456EA64A}">
      <dsp:nvSpPr>
        <dsp:cNvPr id="0" name=""/>
        <dsp:cNvSpPr/>
      </dsp:nvSpPr>
      <dsp:spPr>
        <a:xfrm>
          <a:off x="5113565" y="450442"/>
          <a:ext cx="1738748" cy="1257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l" defTabSz="1466850">
            <a:lnSpc>
              <a:spcPct val="90000"/>
            </a:lnSpc>
            <a:spcBef>
              <a:spcPct val="0"/>
            </a:spcBef>
            <a:spcAft>
              <a:spcPct val="10000"/>
            </a:spcAft>
          </a:pPr>
          <a:r>
            <a:rPr lang="en-US" sz="3300" kern="1200" dirty="0" smtClean="0"/>
            <a:t>Bean Burgers</a:t>
          </a:r>
          <a:endParaRPr lang="en-US" sz="3300" kern="1200" dirty="0"/>
        </a:p>
      </dsp:txBody>
      <dsp:txXfrm>
        <a:off x="5113565" y="450442"/>
        <a:ext cx="1738748" cy="1257569"/>
      </dsp:txXfrm>
    </dsp:sp>
    <dsp:sp modelId="{CCFC9C67-8FE3-49E2-9D71-0666DFEF630F}">
      <dsp:nvSpPr>
        <dsp:cNvPr id="0" name=""/>
        <dsp:cNvSpPr/>
      </dsp:nvSpPr>
      <dsp:spPr>
        <a:xfrm>
          <a:off x="4218109" y="1907755"/>
          <a:ext cx="1298989" cy="1299353"/>
        </a:xfrm>
        <a:prstGeom prst="ellipse">
          <a:avLst/>
        </a:prstGeom>
        <a:blipFill dpi="0" rotWithShape="1">
          <a:blip xmlns:r="http://schemas.openxmlformats.org/officeDocument/2006/relationships" r:embed="rId2"/>
          <a:srcRect/>
          <a:stretch>
            <a:fillRect t="2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A37EDF-CF4F-4152-B9EE-8DB9FFCFFCD2}">
      <dsp:nvSpPr>
        <dsp:cNvPr id="0" name=""/>
        <dsp:cNvSpPr/>
      </dsp:nvSpPr>
      <dsp:spPr>
        <a:xfrm>
          <a:off x="5622873" y="1926099"/>
          <a:ext cx="1738748" cy="1257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l" defTabSz="1466850">
            <a:lnSpc>
              <a:spcPct val="90000"/>
            </a:lnSpc>
            <a:spcBef>
              <a:spcPct val="0"/>
            </a:spcBef>
            <a:spcAft>
              <a:spcPct val="10000"/>
            </a:spcAft>
          </a:pPr>
          <a:r>
            <a:rPr lang="en-US" sz="3300" kern="1200" dirty="0" smtClean="0"/>
            <a:t>Sandwich spread</a:t>
          </a:r>
          <a:endParaRPr lang="en-US" sz="3300" kern="1200" dirty="0"/>
        </a:p>
      </dsp:txBody>
      <dsp:txXfrm>
        <a:off x="5622873" y="1926099"/>
        <a:ext cx="1738748" cy="1257569"/>
      </dsp:txXfrm>
    </dsp:sp>
    <dsp:sp modelId="{11B31C0F-4D75-4481-914C-2D9065E80E99}">
      <dsp:nvSpPr>
        <dsp:cNvPr id="0" name=""/>
        <dsp:cNvSpPr/>
      </dsp:nvSpPr>
      <dsp:spPr>
        <a:xfrm>
          <a:off x="3716046" y="3406852"/>
          <a:ext cx="1298989" cy="1299353"/>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4D745A-8D08-486B-8474-B2DD53DECE29}">
      <dsp:nvSpPr>
        <dsp:cNvPr id="0" name=""/>
        <dsp:cNvSpPr/>
      </dsp:nvSpPr>
      <dsp:spPr>
        <a:xfrm>
          <a:off x="5113565" y="3433349"/>
          <a:ext cx="1738748" cy="1257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l" defTabSz="1466850">
            <a:lnSpc>
              <a:spcPct val="90000"/>
            </a:lnSpc>
            <a:spcBef>
              <a:spcPct val="0"/>
            </a:spcBef>
            <a:spcAft>
              <a:spcPct val="10000"/>
            </a:spcAft>
          </a:pPr>
          <a:r>
            <a:rPr lang="en-US" sz="3300" kern="1200" dirty="0" smtClean="0"/>
            <a:t>Salads</a:t>
          </a:r>
          <a:endParaRPr lang="en-US" sz="3300" kern="1200" dirty="0"/>
        </a:p>
      </dsp:txBody>
      <dsp:txXfrm>
        <a:off x="5113565" y="3433349"/>
        <a:ext cx="1738748" cy="12575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FD360-6892-4DBD-8416-C8E508AD665D}">
      <dsp:nvSpPr>
        <dsp:cNvPr id="0" name=""/>
        <dsp:cNvSpPr/>
      </dsp:nvSpPr>
      <dsp:spPr>
        <a:xfrm>
          <a:off x="1340715" y="1372999"/>
          <a:ext cx="2469304" cy="246942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0" tIns="69850" rIns="69850" bIns="69850" numCol="1" spcCol="1270" anchor="ctr" anchorCtr="0">
          <a:noAutofit/>
        </a:bodyPr>
        <a:lstStyle/>
        <a:p>
          <a:pPr lvl="0" algn="ctr" defTabSz="2444750">
            <a:lnSpc>
              <a:spcPct val="90000"/>
            </a:lnSpc>
            <a:spcBef>
              <a:spcPct val="0"/>
            </a:spcBef>
            <a:spcAft>
              <a:spcPct val="35000"/>
            </a:spcAft>
          </a:pPr>
          <a:endParaRPr lang="en-US" sz="5500" kern="1200"/>
        </a:p>
      </dsp:txBody>
      <dsp:txXfrm>
        <a:off x="1702336" y="1734638"/>
        <a:ext cx="1746062" cy="1746149"/>
      </dsp:txXfrm>
    </dsp:sp>
    <dsp:sp modelId="{C9FE884F-4BFF-4E0B-809F-EA07D6F08942}">
      <dsp:nvSpPr>
        <dsp:cNvPr id="0" name=""/>
        <dsp:cNvSpPr/>
      </dsp:nvSpPr>
      <dsp:spPr>
        <a:xfrm>
          <a:off x="67329" y="0"/>
          <a:ext cx="4977711" cy="5188962"/>
        </a:xfrm>
        <a:prstGeom prst="blockArc">
          <a:avLst>
            <a:gd name="adj1" fmla="val 17527788"/>
            <a:gd name="adj2" fmla="val 4119114"/>
            <a:gd name="adj3" fmla="val 575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F56C9-D38D-4DD1-9D80-813F45DB79F1}">
      <dsp:nvSpPr>
        <dsp:cNvPr id="0" name=""/>
        <dsp:cNvSpPr/>
      </dsp:nvSpPr>
      <dsp:spPr>
        <a:xfrm>
          <a:off x="3732554" y="437429"/>
          <a:ext cx="1322815" cy="1323185"/>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894C31-EE61-40C7-AAF4-6861456EA64A}">
      <dsp:nvSpPr>
        <dsp:cNvPr id="0" name=""/>
        <dsp:cNvSpPr/>
      </dsp:nvSpPr>
      <dsp:spPr>
        <a:xfrm>
          <a:off x="5155706" y="458704"/>
          <a:ext cx="1770639" cy="128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l" defTabSz="1289050">
            <a:lnSpc>
              <a:spcPct val="90000"/>
            </a:lnSpc>
            <a:spcBef>
              <a:spcPct val="0"/>
            </a:spcBef>
            <a:spcAft>
              <a:spcPct val="10000"/>
            </a:spcAft>
          </a:pPr>
          <a:r>
            <a:rPr lang="en-US" sz="2900" kern="1200" dirty="0" smtClean="0"/>
            <a:t>Oven Fry</a:t>
          </a:r>
          <a:endParaRPr lang="en-US" sz="2900" kern="1200" dirty="0"/>
        </a:p>
      </dsp:txBody>
      <dsp:txXfrm>
        <a:off x="5155706" y="458704"/>
        <a:ext cx="1770639" cy="1280635"/>
      </dsp:txXfrm>
    </dsp:sp>
    <dsp:sp modelId="{CCFC9C67-8FE3-49E2-9D71-0666DFEF630F}">
      <dsp:nvSpPr>
        <dsp:cNvPr id="0" name=""/>
        <dsp:cNvSpPr/>
      </dsp:nvSpPr>
      <dsp:spPr>
        <a:xfrm>
          <a:off x="4243826" y="1942747"/>
          <a:ext cx="1322815" cy="1323185"/>
        </a:xfrm>
        <a:prstGeom prst="ellipse">
          <a:avLst/>
        </a:prstGeom>
        <a:blipFill dpi="0" rotWithShape="1">
          <a:blip xmlns:r="http://schemas.openxmlformats.org/officeDocument/2006/relationships" r:embed="rId2"/>
          <a:srcRect/>
          <a:stretch>
            <a:fillRect l="-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A37EDF-CF4F-4152-B9EE-8DB9FFCFFCD2}">
      <dsp:nvSpPr>
        <dsp:cNvPr id="0" name=""/>
        <dsp:cNvSpPr/>
      </dsp:nvSpPr>
      <dsp:spPr>
        <a:xfrm>
          <a:off x="5674356" y="1961427"/>
          <a:ext cx="1770639" cy="128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l" defTabSz="1289050">
            <a:lnSpc>
              <a:spcPct val="90000"/>
            </a:lnSpc>
            <a:spcBef>
              <a:spcPct val="0"/>
            </a:spcBef>
            <a:spcAft>
              <a:spcPct val="10000"/>
            </a:spcAft>
          </a:pPr>
          <a:r>
            <a:rPr lang="en-US" sz="2900" kern="1200" dirty="0" smtClean="0"/>
            <a:t>Croutons</a:t>
          </a:r>
          <a:endParaRPr lang="en-US" sz="2900" kern="1200" dirty="0"/>
        </a:p>
      </dsp:txBody>
      <dsp:txXfrm>
        <a:off x="5674356" y="1961427"/>
        <a:ext cx="1770639" cy="1280635"/>
      </dsp:txXfrm>
    </dsp:sp>
    <dsp:sp modelId="{11B31C0F-4D75-4481-914C-2D9065E80E99}">
      <dsp:nvSpPr>
        <dsp:cNvPr id="0" name=""/>
        <dsp:cNvSpPr/>
      </dsp:nvSpPr>
      <dsp:spPr>
        <a:xfrm>
          <a:off x="3732554" y="3469339"/>
          <a:ext cx="1322815" cy="1323185"/>
        </a:xfrm>
        <a:prstGeom prst="ellipse">
          <a:avLst/>
        </a:prstGeom>
        <a:blipFill dpi="0" rotWithShape="1">
          <a:blip xmlns:r="http://schemas.openxmlformats.org/officeDocument/2006/relationships" r:embed="rId3"/>
          <a:srcRect/>
          <a:stretch>
            <a:fillRect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4D745A-8D08-486B-8474-B2DD53DECE29}">
      <dsp:nvSpPr>
        <dsp:cNvPr id="0" name=""/>
        <dsp:cNvSpPr/>
      </dsp:nvSpPr>
      <dsp:spPr>
        <a:xfrm>
          <a:off x="5155706" y="3496322"/>
          <a:ext cx="1770639" cy="128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l" defTabSz="1289050">
            <a:lnSpc>
              <a:spcPct val="90000"/>
            </a:lnSpc>
            <a:spcBef>
              <a:spcPct val="0"/>
            </a:spcBef>
            <a:spcAft>
              <a:spcPct val="10000"/>
            </a:spcAft>
          </a:pPr>
          <a:r>
            <a:rPr lang="en-US" sz="2900" kern="1200" dirty="0" smtClean="0"/>
            <a:t>Meatballs and Patties</a:t>
          </a:r>
          <a:endParaRPr lang="en-US" sz="2900" kern="1200" dirty="0"/>
        </a:p>
      </dsp:txBody>
      <dsp:txXfrm>
        <a:off x="5155706" y="3496322"/>
        <a:ext cx="1770639" cy="12806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FD360-6892-4DBD-8416-C8E508AD665D}">
      <dsp:nvSpPr>
        <dsp:cNvPr id="0" name=""/>
        <dsp:cNvSpPr/>
      </dsp:nvSpPr>
      <dsp:spPr>
        <a:xfrm flipH="1">
          <a:off x="1073532" y="4990738"/>
          <a:ext cx="141531" cy="4246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1094259" y="4996957"/>
        <a:ext cx="100077" cy="30030"/>
      </dsp:txXfrm>
    </dsp:sp>
    <dsp:sp modelId="{C9FE884F-4BFF-4E0B-809F-EA07D6F08942}">
      <dsp:nvSpPr>
        <dsp:cNvPr id="0" name=""/>
        <dsp:cNvSpPr/>
      </dsp:nvSpPr>
      <dsp:spPr>
        <a:xfrm>
          <a:off x="203456" y="0"/>
          <a:ext cx="4828297" cy="5033207"/>
        </a:xfrm>
        <a:prstGeom prst="blockArc">
          <a:avLst>
            <a:gd name="adj1" fmla="val 17527788"/>
            <a:gd name="adj2" fmla="val 4119114"/>
            <a:gd name="adj3" fmla="val 575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F56C9-D38D-4DD1-9D80-813F45DB79F1}">
      <dsp:nvSpPr>
        <dsp:cNvPr id="0" name=""/>
        <dsp:cNvSpPr/>
      </dsp:nvSpPr>
      <dsp:spPr>
        <a:xfrm rot="5400000">
          <a:off x="3758663" y="424299"/>
          <a:ext cx="1283109" cy="1283467"/>
        </a:xfrm>
        <a:prstGeom prst="ellipse">
          <a:avLst/>
        </a:prstGeom>
        <a:blipFill dpi="0"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894C31-EE61-40C7-AAF4-6861456EA64A}">
      <dsp:nvSpPr>
        <dsp:cNvPr id="0" name=""/>
        <dsp:cNvSpPr/>
      </dsp:nvSpPr>
      <dsp:spPr>
        <a:xfrm>
          <a:off x="5139096" y="444935"/>
          <a:ext cx="1717491" cy="124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933450">
            <a:lnSpc>
              <a:spcPct val="90000"/>
            </a:lnSpc>
            <a:spcBef>
              <a:spcPct val="0"/>
            </a:spcBef>
            <a:spcAft>
              <a:spcPct val="10000"/>
            </a:spcAft>
          </a:pPr>
          <a:r>
            <a:rPr lang="en-US" sz="2100" kern="1200" dirty="0" smtClean="0"/>
            <a:t>Burgers/Patties</a:t>
          </a:r>
          <a:endParaRPr lang="en-US" sz="2100" kern="1200" dirty="0"/>
        </a:p>
      </dsp:txBody>
      <dsp:txXfrm>
        <a:off x="5139096" y="444935"/>
        <a:ext cx="1717491" cy="1242195"/>
      </dsp:txXfrm>
    </dsp:sp>
    <dsp:sp modelId="{CCFC9C67-8FE3-49E2-9D71-0666DFEF630F}">
      <dsp:nvSpPr>
        <dsp:cNvPr id="0" name=""/>
        <dsp:cNvSpPr/>
      </dsp:nvSpPr>
      <dsp:spPr>
        <a:xfrm rot="5227183">
          <a:off x="4254588" y="1884432"/>
          <a:ext cx="1283109" cy="1283467"/>
        </a:xfrm>
        <a:prstGeom prst="ellipse">
          <a:avLst/>
        </a:prstGeom>
        <a:blipFill dpi="0" rotWithShape="1">
          <a:blip xmlns:r="http://schemas.openxmlformats.org/officeDocument/2006/relationships" r:embed="rId2"/>
          <a:srcRect/>
          <a:stretch>
            <a:fillRect l="-24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A37EDF-CF4F-4152-B9EE-8DB9FFCFFCD2}">
      <dsp:nvSpPr>
        <dsp:cNvPr id="0" name=""/>
        <dsp:cNvSpPr/>
      </dsp:nvSpPr>
      <dsp:spPr>
        <a:xfrm>
          <a:off x="5642178" y="1902552"/>
          <a:ext cx="1717491" cy="124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933450">
            <a:lnSpc>
              <a:spcPct val="90000"/>
            </a:lnSpc>
            <a:spcBef>
              <a:spcPct val="0"/>
            </a:spcBef>
            <a:spcAft>
              <a:spcPct val="10000"/>
            </a:spcAft>
          </a:pPr>
          <a:r>
            <a:rPr lang="en-US" sz="2100" kern="1200" dirty="0" smtClean="0"/>
            <a:t>Pasta and Green Salads</a:t>
          </a:r>
          <a:endParaRPr lang="en-US" sz="2100" kern="1200" dirty="0"/>
        </a:p>
      </dsp:txBody>
      <dsp:txXfrm>
        <a:off x="5642178" y="1902552"/>
        <a:ext cx="1717491" cy="1242195"/>
      </dsp:txXfrm>
    </dsp:sp>
    <dsp:sp modelId="{11B31C0F-4D75-4481-914C-2D9065E80E99}">
      <dsp:nvSpPr>
        <dsp:cNvPr id="0" name=""/>
        <dsp:cNvSpPr/>
      </dsp:nvSpPr>
      <dsp:spPr>
        <a:xfrm>
          <a:off x="3758663" y="3365202"/>
          <a:ext cx="1283109" cy="1283467"/>
        </a:xfrm>
        <a:prstGeom prst="ellipse">
          <a:avLst/>
        </a:prstGeom>
        <a:blipFill dpi="0" rotWithShape="1">
          <a:blip xmlns:r="http://schemas.openxmlformats.org/officeDocument/2006/relationships" r:embed="rId3"/>
          <a:srcRect/>
          <a:stretch>
            <a:fillRect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4D745A-8D08-486B-8474-B2DD53DECE29}">
      <dsp:nvSpPr>
        <dsp:cNvPr id="0" name=""/>
        <dsp:cNvSpPr/>
      </dsp:nvSpPr>
      <dsp:spPr>
        <a:xfrm>
          <a:off x="5139096" y="3391374"/>
          <a:ext cx="1717491" cy="124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933450">
            <a:lnSpc>
              <a:spcPct val="90000"/>
            </a:lnSpc>
            <a:spcBef>
              <a:spcPct val="0"/>
            </a:spcBef>
            <a:spcAft>
              <a:spcPct val="10000"/>
            </a:spcAft>
          </a:pPr>
          <a:r>
            <a:rPr lang="en-US" sz="2100" kern="1200" dirty="0" smtClean="0"/>
            <a:t>Rice and Pasta Casseroles</a:t>
          </a:r>
          <a:endParaRPr lang="en-US" sz="2100" kern="1200" dirty="0"/>
        </a:p>
      </dsp:txBody>
      <dsp:txXfrm>
        <a:off x="5139096" y="3391374"/>
        <a:ext cx="1717491" cy="12421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FD360-6892-4DBD-8416-C8E508AD665D}">
      <dsp:nvSpPr>
        <dsp:cNvPr id="0" name=""/>
        <dsp:cNvSpPr/>
      </dsp:nvSpPr>
      <dsp:spPr>
        <a:xfrm>
          <a:off x="1292539" y="1328193"/>
          <a:ext cx="2388722" cy="2388840"/>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1642359" y="1678031"/>
        <a:ext cx="1689082" cy="1689164"/>
      </dsp:txXfrm>
    </dsp:sp>
    <dsp:sp modelId="{C9FE884F-4BFF-4E0B-809F-EA07D6F08942}">
      <dsp:nvSpPr>
        <dsp:cNvPr id="0" name=""/>
        <dsp:cNvSpPr/>
      </dsp:nvSpPr>
      <dsp:spPr>
        <a:xfrm>
          <a:off x="60709" y="0"/>
          <a:ext cx="4815271" cy="5019628"/>
        </a:xfrm>
        <a:prstGeom prst="blockArc">
          <a:avLst>
            <a:gd name="adj1" fmla="val 17527788"/>
            <a:gd name="adj2" fmla="val 4119114"/>
            <a:gd name="adj3" fmla="val 575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F56C9-D38D-4DD1-9D80-813F45DB79F1}">
      <dsp:nvSpPr>
        <dsp:cNvPr id="0" name=""/>
        <dsp:cNvSpPr/>
      </dsp:nvSpPr>
      <dsp:spPr>
        <a:xfrm>
          <a:off x="3606324" y="423154"/>
          <a:ext cx="1279647" cy="1280005"/>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894C31-EE61-40C7-AAF4-6861456EA64A}">
      <dsp:nvSpPr>
        <dsp:cNvPr id="0" name=""/>
        <dsp:cNvSpPr/>
      </dsp:nvSpPr>
      <dsp:spPr>
        <a:xfrm>
          <a:off x="4983034" y="443735"/>
          <a:ext cx="1712857" cy="1238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l" defTabSz="1155700">
            <a:lnSpc>
              <a:spcPct val="90000"/>
            </a:lnSpc>
            <a:spcBef>
              <a:spcPct val="0"/>
            </a:spcBef>
            <a:spcAft>
              <a:spcPct val="10000"/>
            </a:spcAft>
          </a:pPr>
          <a:r>
            <a:rPr lang="en-US" sz="2600" kern="1200" dirty="0" smtClean="0"/>
            <a:t>Swap for Sour Cream</a:t>
          </a:r>
          <a:endParaRPr lang="en-US" sz="2600" kern="1200" dirty="0"/>
        </a:p>
      </dsp:txBody>
      <dsp:txXfrm>
        <a:off x="4983034" y="443735"/>
        <a:ext cx="1712857" cy="1238844"/>
      </dsp:txXfrm>
    </dsp:sp>
    <dsp:sp modelId="{CCFC9C67-8FE3-49E2-9D71-0666DFEF630F}">
      <dsp:nvSpPr>
        <dsp:cNvPr id="0" name=""/>
        <dsp:cNvSpPr/>
      </dsp:nvSpPr>
      <dsp:spPr>
        <a:xfrm>
          <a:off x="4100912" y="1879348"/>
          <a:ext cx="1279647" cy="1280005"/>
        </a:xfrm>
        <a:prstGeom prst="ellipse">
          <a:avLst/>
        </a:prstGeom>
        <a:blipFill dpi="0" rotWithShape="1">
          <a:blip xmlns:r="http://schemas.openxmlformats.org/officeDocument/2006/relationships" r:embed="rId3"/>
          <a:srcRect/>
          <a:stretch>
            <a:fillRect l="-10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A37EDF-CF4F-4152-B9EE-8DB9FFCFFCD2}">
      <dsp:nvSpPr>
        <dsp:cNvPr id="0" name=""/>
        <dsp:cNvSpPr/>
      </dsp:nvSpPr>
      <dsp:spPr>
        <a:xfrm>
          <a:off x="5484758" y="1897419"/>
          <a:ext cx="1712857" cy="1238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l" defTabSz="1155700">
            <a:lnSpc>
              <a:spcPct val="90000"/>
            </a:lnSpc>
            <a:spcBef>
              <a:spcPct val="0"/>
            </a:spcBef>
            <a:spcAft>
              <a:spcPct val="10000"/>
            </a:spcAft>
          </a:pPr>
          <a:r>
            <a:rPr lang="en-US" sz="2600" kern="1200" dirty="0" smtClean="0"/>
            <a:t>Dips/Sauces</a:t>
          </a:r>
          <a:endParaRPr lang="en-US" sz="2600" kern="1200" dirty="0"/>
        </a:p>
      </dsp:txBody>
      <dsp:txXfrm>
        <a:off x="5484758" y="1897419"/>
        <a:ext cx="1712857" cy="1238844"/>
      </dsp:txXfrm>
    </dsp:sp>
    <dsp:sp modelId="{11B31C0F-4D75-4481-914C-2D9065E80E99}">
      <dsp:nvSpPr>
        <dsp:cNvPr id="0" name=""/>
        <dsp:cNvSpPr/>
      </dsp:nvSpPr>
      <dsp:spPr>
        <a:xfrm>
          <a:off x="3606324" y="3356123"/>
          <a:ext cx="1279647" cy="1280005"/>
        </a:xfrm>
        <a:prstGeom prst="ellipse">
          <a:avLst/>
        </a:prstGeom>
        <a:blipFill dpi="0" rotWithShape="1">
          <a:blip xmlns:r="http://schemas.openxmlformats.org/officeDocument/2006/relationships" r:embed="rId4"/>
          <a:srcRect/>
          <a:stretch>
            <a:fillRect l="-72000" t="-30000" r="-70000" b="-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4D745A-8D08-486B-8474-B2DD53DECE29}">
      <dsp:nvSpPr>
        <dsp:cNvPr id="0" name=""/>
        <dsp:cNvSpPr/>
      </dsp:nvSpPr>
      <dsp:spPr>
        <a:xfrm>
          <a:off x="4983034" y="3382225"/>
          <a:ext cx="1712857" cy="1238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l" defTabSz="1155700">
            <a:lnSpc>
              <a:spcPct val="90000"/>
            </a:lnSpc>
            <a:spcBef>
              <a:spcPct val="0"/>
            </a:spcBef>
            <a:spcAft>
              <a:spcPct val="10000"/>
            </a:spcAft>
          </a:pPr>
          <a:r>
            <a:rPr lang="en-US" sz="2600" kern="1200" dirty="0" smtClean="0"/>
            <a:t>Cereal or granola parfaits </a:t>
          </a:r>
          <a:endParaRPr lang="en-US" sz="2600" kern="1200" dirty="0"/>
        </a:p>
      </dsp:txBody>
      <dsp:txXfrm>
        <a:off x="4983034" y="3382225"/>
        <a:ext cx="1712857" cy="1238844"/>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4E3B47-EE40-4610-A47F-D40DAF2A9066}" type="datetimeFigureOut">
              <a:rPr lang="en-US" smtClean="0"/>
              <a:t>8/8/2018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01831-7289-4E1E-94F2-87B1A7EB3BA4}" type="slidenum">
              <a:rPr lang="en-US" smtClean="0"/>
              <a:t>‹#›</a:t>
            </a:fld>
            <a:endParaRPr lang="en-US"/>
          </a:p>
        </p:txBody>
      </p:sp>
    </p:spTree>
    <p:extLst>
      <p:ext uri="{BB962C8B-B14F-4D97-AF65-F5344CB8AC3E}">
        <p14:creationId xmlns:p14="http://schemas.microsoft.com/office/powerpoint/2010/main" val="3955693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Presenters, please note</a:t>
            </a:r>
            <a:r>
              <a:rPr lang="en-US" b="1" baseline="0" dirty="0" smtClean="0"/>
              <a:t> the following:</a:t>
            </a:r>
            <a:endParaRPr lang="en-US" b="1" dirty="0" smtClean="0"/>
          </a:p>
          <a:p>
            <a:r>
              <a:rPr lang="en-US" dirty="0" smtClean="0"/>
              <a:t>-For</a:t>
            </a:r>
            <a:r>
              <a:rPr lang="en-US" baseline="0" dirty="0" smtClean="0"/>
              <a:t> citations of the research substantiating the claims in this lesson, please download the Family Meals Month Research file, feel free to use the file to add additional factoids to stress the importance of family meals month with your clients. </a:t>
            </a:r>
          </a:p>
          <a:p>
            <a:r>
              <a:rPr lang="en-US" baseline="0" dirty="0" smtClean="0"/>
              <a:t>-This class can be done with a group in 20 minutes, possibly shorter depending on how interactive you make </a:t>
            </a:r>
            <a:r>
              <a:rPr lang="en-US" baseline="0" smtClean="0"/>
              <a:t>it.</a:t>
            </a:r>
            <a:endParaRPr lang="en-US" baseline="0" dirty="0" smtClean="0"/>
          </a:p>
          <a:p>
            <a:r>
              <a:rPr lang="en-US" baseline="0" dirty="0" smtClean="0"/>
              <a:t>- For one on one lessons, you can ask your client to choose which one of the barriers to family meals they struggle with the most and focus on that to save time and personalize the material</a:t>
            </a:r>
          </a:p>
          <a:p>
            <a:r>
              <a:rPr lang="en-US" baseline="0" dirty="0" smtClean="0"/>
              <a:t>-This presentation has animation to help you pace the information/discussion</a:t>
            </a:r>
          </a:p>
          <a:p>
            <a:r>
              <a:rPr lang="en-US" baseline="0" dirty="0" smtClean="0"/>
              <a:t>-If you are using any handouts like recipes, cooking hacks, or meal planning sheets (all also available on our website) wait until the end of the lesson to pass out</a:t>
            </a:r>
          </a:p>
          <a:p>
            <a:r>
              <a:rPr lang="en-US" baseline="0" dirty="0" smtClean="0"/>
              <a:t>-If you can do a food demo this is a good way to end the lesson or possibly start with the demo so people can eat while they listen</a:t>
            </a:r>
          </a:p>
          <a:p>
            <a:endParaRPr lang="en-US" dirty="0"/>
          </a:p>
        </p:txBody>
      </p:sp>
      <p:sp>
        <p:nvSpPr>
          <p:cNvPr id="4" name="Slide Number Placeholder 3"/>
          <p:cNvSpPr>
            <a:spLocks noGrp="1"/>
          </p:cNvSpPr>
          <p:nvPr>
            <p:ph type="sldNum" sz="quarter" idx="10"/>
          </p:nvPr>
        </p:nvSpPr>
        <p:spPr/>
        <p:txBody>
          <a:bodyPr/>
          <a:lstStyle/>
          <a:p>
            <a:fld id="{44701831-7289-4E1E-94F2-87B1A7EB3BA4}" type="slidenum">
              <a:rPr lang="en-US" smtClean="0"/>
              <a:t>1</a:t>
            </a:fld>
            <a:endParaRPr lang="en-US"/>
          </a:p>
        </p:txBody>
      </p:sp>
    </p:spTree>
    <p:extLst>
      <p:ext uri="{BB962C8B-B14F-4D97-AF65-F5344CB8AC3E}">
        <p14:creationId xmlns:p14="http://schemas.microsoft.com/office/powerpoint/2010/main" val="3384877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Font typeface="Arial" panose="020B0604020202020204" pitchFamily="34" charset="0"/>
              <a:buNone/>
            </a:pPr>
            <a:r>
              <a:rPr lang="en-US" sz="1200" b="1" kern="1200" dirty="0" smtClean="0">
                <a:solidFill>
                  <a:schemeClr val="tx1"/>
                </a:solidFill>
                <a:effectLst/>
                <a:latin typeface="+mn-lt"/>
                <a:ea typeface="+mn-ea"/>
                <a:cs typeface="+mn-cs"/>
              </a:rPr>
              <a:t>Script:</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Use </a:t>
            </a:r>
            <a:r>
              <a:rPr lang="en-US" sz="1200" kern="1200" dirty="0" smtClean="0">
                <a:solidFill>
                  <a:schemeClr val="tx1"/>
                </a:solidFill>
                <a:effectLst/>
                <a:latin typeface="+mn-lt"/>
                <a:ea typeface="+mn-ea"/>
                <a:cs typeface="+mn-cs"/>
              </a:rPr>
              <a:t>crushed</a:t>
            </a:r>
            <a:r>
              <a:rPr lang="en-US" sz="1200" kern="1200" baseline="0" dirty="0" smtClean="0">
                <a:solidFill>
                  <a:schemeClr val="tx1"/>
                </a:solidFill>
                <a:effectLst/>
                <a:latin typeface="+mn-lt"/>
                <a:ea typeface="+mn-ea"/>
                <a:cs typeface="+mn-cs"/>
              </a:rPr>
              <a:t> cereal </a:t>
            </a:r>
            <a:r>
              <a:rPr lang="en-US" sz="1200" kern="1200" dirty="0" smtClean="0">
                <a:solidFill>
                  <a:schemeClr val="tx1"/>
                </a:solidFill>
                <a:effectLst/>
                <a:latin typeface="+mn-lt"/>
                <a:ea typeface="+mn-ea"/>
                <a:cs typeface="+mn-cs"/>
              </a:rPr>
              <a:t>for oven frying chicken, fish, plantains,</a:t>
            </a:r>
            <a:r>
              <a:rPr lang="en-US" sz="1200" kern="1200" baseline="0" dirty="0" smtClean="0">
                <a:solidFill>
                  <a:schemeClr val="tx1"/>
                </a:solidFill>
                <a:effectLst/>
                <a:latin typeface="+mn-lt"/>
                <a:ea typeface="+mn-ea"/>
                <a:cs typeface="+mn-cs"/>
              </a:rPr>
              <a:t> and vegetables</a:t>
            </a:r>
            <a:endParaRPr lang="en-US" sz="12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Season flaked cereal with your choice of seasoning and use as salad croutons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Use crushed cereal instead of breadcrumbs to stretch meat dishes like meatballs,</a:t>
            </a:r>
            <a:r>
              <a:rPr lang="en-US" sz="1200" kern="1200" baseline="0" dirty="0" smtClean="0">
                <a:solidFill>
                  <a:schemeClr val="tx1"/>
                </a:solidFill>
                <a:effectLst/>
                <a:latin typeface="+mn-lt"/>
                <a:ea typeface="+mn-ea"/>
                <a:cs typeface="+mn-cs"/>
              </a:rPr>
              <a:t> fish patties, or meatloaf.</a:t>
            </a:r>
            <a:endParaRPr lang="en-US" dirty="0"/>
          </a:p>
        </p:txBody>
      </p:sp>
      <p:sp>
        <p:nvSpPr>
          <p:cNvPr id="4" name="Slide Number Placeholder 3"/>
          <p:cNvSpPr>
            <a:spLocks noGrp="1"/>
          </p:cNvSpPr>
          <p:nvPr>
            <p:ph type="sldNum" sz="quarter" idx="10"/>
          </p:nvPr>
        </p:nvSpPr>
        <p:spPr/>
        <p:txBody>
          <a:bodyPr/>
          <a:lstStyle/>
          <a:p>
            <a:fld id="{44701831-7289-4E1E-94F2-87B1A7EB3BA4}" type="slidenum">
              <a:rPr lang="en-US" smtClean="0"/>
              <a:t>10</a:t>
            </a:fld>
            <a:endParaRPr lang="en-US"/>
          </a:p>
        </p:txBody>
      </p:sp>
    </p:spTree>
    <p:extLst>
      <p:ext uri="{BB962C8B-B14F-4D97-AF65-F5344CB8AC3E}">
        <p14:creationId xmlns:p14="http://schemas.microsoft.com/office/powerpoint/2010/main" val="2579726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Font typeface="Arial" panose="020B0604020202020204" pitchFamily="34" charset="0"/>
              <a:buNone/>
            </a:pPr>
            <a:r>
              <a:rPr lang="en-US" sz="1200" b="1" kern="1200" dirty="0" smtClean="0">
                <a:solidFill>
                  <a:schemeClr val="tx1"/>
                </a:solidFill>
                <a:effectLst/>
                <a:latin typeface="+mn-lt"/>
                <a:ea typeface="+mn-ea"/>
                <a:cs typeface="+mn-cs"/>
              </a:rPr>
              <a:t>Script:</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Make </a:t>
            </a:r>
            <a:r>
              <a:rPr lang="en-US" sz="1200" kern="1200" dirty="0" smtClean="0">
                <a:solidFill>
                  <a:schemeClr val="tx1"/>
                </a:solidFill>
                <a:effectLst/>
                <a:latin typeface="+mn-lt"/>
                <a:ea typeface="+mn-ea"/>
                <a:cs typeface="+mn-cs"/>
              </a:rPr>
              <a:t>tuna</a:t>
            </a:r>
            <a:r>
              <a:rPr lang="en-US" sz="1200" kern="1200" baseline="0" dirty="0" smtClean="0">
                <a:solidFill>
                  <a:schemeClr val="tx1"/>
                </a:solidFill>
                <a:effectLst/>
                <a:latin typeface="+mn-lt"/>
                <a:ea typeface="+mn-ea"/>
                <a:cs typeface="+mn-cs"/>
              </a:rPr>
              <a:t> or salmon</a:t>
            </a:r>
            <a:r>
              <a:rPr lang="en-US" sz="1200" kern="1200" dirty="0" smtClean="0">
                <a:solidFill>
                  <a:schemeClr val="tx1"/>
                </a:solidFill>
                <a:effectLst/>
                <a:latin typeface="+mn-lt"/>
                <a:ea typeface="+mn-ea"/>
                <a:cs typeface="+mn-cs"/>
              </a:rPr>
              <a:t> patties or burgers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Add canned tuna or salmon to pasta salads or top off green salads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Make one pot rice or pasta casseroles</a:t>
            </a:r>
          </a:p>
          <a:p>
            <a:endParaRPr lang="en-US" dirty="0"/>
          </a:p>
        </p:txBody>
      </p:sp>
      <p:sp>
        <p:nvSpPr>
          <p:cNvPr id="4" name="Slide Number Placeholder 3"/>
          <p:cNvSpPr>
            <a:spLocks noGrp="1"/>
          </p:cNvSpPr>
          <p:nvPr>
            <p:ph type="sldNum" sz="quarter" idx="10"/>
          </p:nvPr>
        </p:nvSpPr>
        <p:spPr/>
        <p:txBody>
          <a:bodyPr/>
          <a:lstStyle/>
          <a:p>
            <a:fld id="{44701831-7289-4E1E-94F2-87B1A7EB3BA4}" type="slidenum">
              <a:rPr lang="en-US" smtClean="0"/>
              <a:t>11</a:t>
            </a:fld>
            <a:endParaRPr lang="en-US"/>
          </a:p>
        </p:txBody>
      </p:sp>
    </p:spTree>
    <p:extLst>
      <p:ext uri="{BB962C8B-B14F-4D97-AF65-F5344CB8AC3E}">
        <p14:creationId xmlns:p14="http://schemas.microsoft.com/office/powerpoint/2010/main" val="3090573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Font typeface="Arial" panose="020B0604020202020204" pitchFamily="34" charset="0"/>
              <a:buNone/>
            </a:pPr>
            <a:r>
              <a:rPr lang="en-US" sz="1200" b="1" kern="1200" dirty="0" smtClean="0">
                <a:solidFill>
                  <a:schemeClr val="tx1"/>
                </a:solidFill>
                <a:effectLst/>
                <a:latin typeface="+mn-lt"/>
                <a:ea typeface="+mn-ea"/>
                <a:cs typeface="+mn-cs"/>
              </a:rPr>
              <a:t>Script:</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Use </a:t>
            </a:r>
            <a:r>
              <a:rPr lang="en-US" sz="1200" kern="1200" dirty="0" smtClean="0">
                <a:solidFill>
                  <a:schemeClr val="tx1"/>
                </a:solidFill>
                <a:effectLst/>
                <a:latin typeface="+mn-lt"/>
                <a:ea typeface="+mn-ea"/>
                <a:cs typeface="+mn-cs"/>
              </a:rPr>
              <a:t>yogurt instead of mayo or sour cream</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Use yogurt make dips or sauces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Flavor plain yogurt with peanut butter, fruit, or spices and enjoy with cereal</a:t>
            </a:r>
          </a:p>
          <a:p>
            <a:endParaRPr lang="en-US" dirty="0"/>
          </a:p>
        </p:txBody>
      </p:sp>
      <p:sp>
        <p:nvSpPr>
          <p:cNvPr id="4" name="Slide Number Placeholder 3"/>
          <p:cNvSpPr>
            <a:spLocks noGrp="1"/>
          </p:cNvSpPr>
          <p:nvPr>
            <p:ph type="sldNum" sz="quarter" idx="10"/>
          </p:nvPr>
        </p:nvSpPr>
        <p:spPr/>
        <p:txBody>
          <a:bodyPr/>
          <a:lstStyle/>
          <a:p>
            <a:fld id="{44701831-7289-4E1E-94F2-87B1A7EB3BA4}" type="slidenum">
              <a:rPr lang="en-US" smtClean="0"/>
              <a:t>12</a:t>
            </a:fld>
            <a:endParaRPr lang="en-US"/>
          </a:p>
        </p:txBody>
      </p:sp>
    </p:spTree>
    <p:extLst>
      <p:ext uri="{BB962C8B-B14F-4D97-AF65-F5344CB8AC3E}">
        <p14:creationId xmlns:p14="http://schemas.microsoft.com/office/powerpoint/2010/main" val="3764174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Script:</a:t>
            </a:r>
          </a:p>
          <a:p>
            <a:r>
              <a:rPr lang="en-US" dirty="0" smtClean="0"/>
              <a:t>Now </a:t>
            </a:r>
            <a:r>
              <a:rPr lang="en-US" dirty="0" smtClean="0"/>
              <a:t>that we have </a:t>
            </a:r>
            <a:r>
              <a:rPr lang="en-US" dirty="0" smtClean="0"/>
              <a:t>discussed some tips on how to make it </a:t>
            </a:r>
            <a:r>
              <a:rPr lang="en-US" dirty="0" smtClean="0"/>
              <a:t>easier to get dinner on the table… relax</a:t>
            </a:r>
            <a:r>
              <a:rPr lang="en-US" baseline="0" dirty="0" smtClean="0"/>
              <a:t> and </a:t>
            </a:r>
            <a:r>
              <a:rPr lang="en-US" baseline="0" dirty="0" smtClean="0"/>
              <a:t>ENJOY </a:t>
            </a:r>
            <a:r>
              <a:rPr lang="en-US" baseline="0" dirty="0" smtClean="0"/>
              <a:t>your time together. </a:t>
            </a:r>
            <a:r>
              <a:rPr lang="en-US" baseline="0" dirty="0" smtClean="0"/>
              <a:t>Remember, most of </a:t>
            </a:r>
            <a:r>
              <a:rPr lang="en-US" baseline="0" dirty="0" smtClean="0"/>
              <a:t>the social and academic benefits for your children </a:t>
            </a:r>
            <a:r>
              <a:rPr lang="en-US" baseline="0" dirty="0" smtClean="0"/>
              <a:t>that we discussed are </a:t>
            </a:r>
            <a:r>
              <a:rPr lang="en-US" baseline="0" dirty="0" smtClean="0"/>
              <a:t>based on having conversations, and checking in with each other. </a:t>
            </a:r>
          </a:p>
          <a:p>
            <a:endParaRPr lang="en-US" baseline="0" dirty="0" smtClean="0"/>
          </a:p>
          <a:p>
            <a:r>
              <a:rPr lang="en-US" baseline="0" dirty="0" smtClean="0"/>
              <a:t>-Avoid </a:t>
            </a:r>
            <a:r>
              <a:rPr lang="en-US" baseline="0" dirty="0" smtClean="0"/>
              <a:t>yes or no questions.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-Ask family members </a:t>
            </a:r>
            <a:r>
              <a:rPr lang="en-US" baseline="0" dirty="0" smtClean="0"/>
              <a:t>about the things they like and the parts of their day they enjoy.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-Need some conversation starters? The dinnerproject.com has pages and pages of fun conversations starters for children of every age on a variety of topics</a:t>
            </a:r>
          </a:p>
          <a:p>
            <a:endParaRPr lang="en-US" dirty="0"/>
          </a:p>
        </p:txBody>
      </p:sp>
      <p:sp>
        <p:nvSpPr>
          <p:cNvPr id="4" name="Slide Number Placeholder 3"/>
          <p:cNvSpPr>
            <a:spLocks noGrp="1"/>
          </p:cNvSpPr>
          <p:nvPr>
            <p:ph type="sldNum" sz="quarter" idx="10"/>
          </p:nvPr>
        </p:nvSpPr>
        <p:spPr/>
        <p:txBody>
          <a:bodyPr/>
          <a:lstStyle/>
          <a:p>
            <a:fld id="{44701831-7289-4E1E-94F2-87B1A7EB3BA4}" type="slidenum">
              <a:rPr lang="en-US" smtClean="0"/>
              <a:t>13</a:t>
            </a:fld>
            <a:endParaRPr lang="en-US"/>
          </a:p>
        </p:txBody>
      </p:sp>
    </p:spTree>
    <p:extLst>
      <p:ext uri="{BB962C8B-B14F-4D97-AF65-F5344CB8AC3E}">
        <p14:creationId xmlns:p14="http://schemas.microsoft.com/office/powerpoint/2010/main" val="1239104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Script:</a:t>
            </a:r>
          </a:p>
          <a:p>
            <a:r>
              <a:rPr lang="en-US" dirty="0" smtClean="0"/>
              <a:t>Are</a:t>
            </a:r>
            <a:r>
              <a:rPr lang="en-US" baseline="0" dirty="0" smtClean="0"/>
              <a:t> </a:t>
            </a:r>
            <a:r>
              <a:rPr lang="en-US" baseline="0" dirty="0" smtClean="0"/>
              <a:t>you ready to take the pledge?  </a:t>
            </a:r>
            <a:endParaRPr lang="en-US" baseline="0" dirty="0" smtClean="0"/>
          </a:p>
          <a:p>
            <a:r>
              <a:rPr lang="en-US" baseline="0" dirty="0" smtClean="0"/>
              <a:t>Here’s the thing, the benefits we discussed are associated with at least 3 family meals a week, but the more meals you have together, 5, 7, 8 the more benefits your family will enjoy.</a:t>
            </a:r>
          </a:p>
          <a:p>
            <a:r>
              <a:rPr lang="en-US" baseline="0" dirty="0" smtClean="0"/>
              <a:t>So we have a simple challenge for you to try this month, use </a:t>
            </a:r>
            <a:r>
              <a:rPr lang="en-US" baseline="0" dirty="0" smtClean="0"/>
              <a:t>what you have learned to get your family around the breakfast or dinner table at least one more time </a:t>
            </a:r>
            <a:r>
              <a:rPr lang="en-US" baseline="0" dirty="0" smtClean="0"/>
              <a:t>each week.</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44701831-7289-4E1E-94F2-87B1A7EB3BA4}" type="slidenum">
              <a:rPr lang="en-US" smtClean="0"/>
              <a:t>14</a:t>
            </a:fld>
            <a:endParaRPr lang="en-US"/>
          </a:p>
        </p:txBody>
      </p:sp>
    </p:spTree>
    <p:extLst>
      <p:ext uri="{BB962C8B-B14F-4D97-AF65-F5344CB8AC3E}">
        <p14:creationId xmlns:p14="http://schemas.microsoft.com/office/powerpoint/2010/main" val="203070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01831-7289-4E1E-94F2-87B1A7EB3BA4}" type="slidenum">
              <a:rPr lang="en-US" smtClean="0"/>
              <a:t>15</a:t>
            </a:fld>
            <a:endParaRPr lang="en-US"/>
          </a:p>
        </p:txBody>
      </p:sp>
    </p:spTree>
    <p:extLst>
      <p:ext uri="{BB962C8B-B14F-4D97-AF65-F5344CB8AC3E}">
        <p14:creationId xmlns:p14="http://schemas.microsoft.com/office/powerpoint/2010/main" val="2752212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Script:</a:t>
            </a:r>
          </a:p>
          <a:p>
            <a:pPr lvl="0"/>
            <a:r>
              <a:rPr lang="en-US" sz="1200" kern="1200" dirty="0" smtClean="0">
                <a:solidFill>
                  <a:schemeClr val="tx1"/>
                </a:solidFill>
                <a:effectLst/>
                <a:latin typeface="+mn-lt"/>
                <a:ea typeface="+mn-ea"/>
                <a:cs typeface="+mn-cs"/>
              </a:rPr>
              <a:t>What </a:t>
            </a:r>
            <a:r>
              <a:rPr lang="en-US" sz="1200" kern="1200" dirty="0" smtClean="0">
                <a:solidFill>
                  <a:schemeClr val="tx1"/>
                </a:solidFill>
                <a:effectLst/>
                <a:latin typeface="+mn-lt"/>
                <a:ea typeface="+mn-ea"/>
                <a:cs typeface="+mn-cs"/>
              </a:rPr>
              <a:t>if there was ONE thing you could do that would help your </a:t>
            </a:r>
            <a:r>
              <a:rPr lang="en-US" sz="1200" kern="1200" dirty="0" smtClean="0">
                <a:solidFill>
                  <a:schemeClr val="tx1"/>
                </a:solidFill>
                <a:effectLst/>
                <a:latin typeface="+mn-lt"/>
                <a:ea typeface="+mn-ea"/>
                <a:cs typeface="+mn-cs"/>
              </a:rPr>
              <a:t>child be:</a:t>
            </a:r>
          </a:p>
          <a:p>
            <a:pPr lvl="0"/>
            <a:r>
              <a:rPr lang="en-US" sz="1200" kern="1200" dirty="0" smtClean="0">
                <a:solidFill>
                  <a:schemeClr val="tx1"/>
                </a:solidFill>
                <a:effectLst/>
                <a:latin typeface="+mn-lt"/>
                <a:ea typeface="+mn-ea"/>
                <a:cs typeface="+mn-cs"/>
              </a:rPr>
              <a:t>Healthier by eating more fruits, vegetable, and whole grains</a:t>
            </a:r>
          </a:p>
          <a:p>
            <a:pPr lvl="0"/>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a:t>
            </a:r>
          </a:p>
          <a:p>
            <a:pPr lvl="0"/>
            <a:r>
              <a:rPr lang="en-US" sz="1200" kern="1200" baseline="0" dirty="0" smtClean="0">
                <a:solidFill>
                  <a:schemeClr val="tx1"/>
                </a:solidFill>
                <a:effectLst/>
                <a:latin typeface="+mn-lt"/>
                <a:ea typeface="+mn-ea"/>
                <a:cs typeface="+mn-cs"/>
              </a:rPr>
              <a:t>More Successful by earning higher tests scor</a:t>
            </a:r>
            <a:r>
              <a:rPr lang="en-US" sz="1200" kern="1200" dirty="0" smtClean="0">
                <a:solidFill>
                  <a:schemeClr val="tx1"/>
                </a:solidFill>
                <a:effectLst/>
                <a:latin typeface="+mn-lt"/>
                <a:ea typeface="+mn-ea"/>
                <a:cs typeface="+mn-cs"/>
              </a:rPr>
              <a:t>es</a:t>
            </a:r>
            <a:r>
              <a:rPr lang="en-US" sz="1200" kern="1200" baseline="0" dirty="0" smtClean="0">
                <a:solidFill>
                  <a:schemeClr val="tx1"/>
                </a:solidFill>
                <a:effectLst/>
                <a:latin typeface="+mn-lt"/>
                <a:ea typeface="+mn-ea"/>
                <a:cs typeface="+mn-cs"/>
              </a:rPr>
              <a:t> and having better self esteem</a:t>
            </a:r>
          </a:p>
          <a:p>
            <a:pPr lvl="0"/>
            <a:r>
              <a:rPr lang="en-US" sz="1200" kern="1200" baseline="0" dirty="0" smtClean="0">
                <a:solidFill>
                  <a:schemeClr val="tx1"/>
                </a:solidFill>
                <a:effectLst/>
                <a:latin typeface="+mn-lt"/>
                <a:ea typeface="+mn-ea"/>
                <a:cs typeface="+mn-cs"/>
              </a:rPr>
              <a:t>AND</a:t>
            </a:r>
          </a:p>
          <a:p>
            <a:pPr lvl="0"/>
            <a:r>
              <a:rPr lang="en-US" sz="1200" kern="1200" baseline="0" dirty="0" smtClean="0">
                <a:solidFill>
                  <a:schemeClr val="tx1"/>
                </a:solidFill>
                <a:effectLst/>
                <a:latin typeface="+mn-lt"/>
                <a:ea typeface="+mn-ea"/>
                <a:cs typeface="+mn-cs"/>
              </a:rPr>
              <a:t>Safer by being less likely to smoke cigarettes or use alcohol or marijuana?</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There is!</a:t>
            </a:r>
          </a:p>
          <a:p>
            <a:pPr lvl="0"/>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701831-7289-4E1E-94F2-87B1A7EB3BA4}" type="slidenum">
              <a:rPr lang="en-US" smtClean="0"/>
              <a:t>2</a:t>
            </a:fld>
            <a:endParaRPr lang="en-US"/>
          </a:p>
        </p:txBody>
      </p:sp>
    </p:spTree>
    <p:extLst>
      <p:ext uri="{BB962C8B-B14F-4D97-AF65-F5344CB8AC3E}">
        <p14:creationId xmlns:p14="http://schemas.microsoft.com/office/powerpoint/2010/main" val="2847976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Script:</a:t>
            </a:r>
          </a:p>
          <a:p>
            <a:pPr lvl="0"/>
            <a:r>
              <a:rPr lang="en-US" sz="1200" kern="1200" dirty="0" smtClean="0">
                <a:solidFill>
                  <a:schemeClr val="tx1"/>
                </a:solidFill>
                <a:effectLst/>
                <a:latin typeface="+mn-lt"/>
                <a:ea typeface="+mn-ea"/>
                <a:cs typeface="+mn-cs"/>
              </a:rPr>
              <a:t>You can do all these things for your child</a:t>
            </a:r>
            <a:r>
              <a:rPr lang="en-US" sz="1200" kern="1200" baseline="0" dirty="0" smtClean="0">
                <a:solidFill>
                  <a:schemeClr val="tx1"/>
                </a:solidFill>
                <a:effectLst/>
                <a:latin typeface="+mn-lt"/>
                <a:ea typeface="+mn-ea"/>
                <a:cs typeface="+mn-cs"/>
              </a:rPr>
              <a:t> by eating more meals as a family </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Think about it: </a:t>
            </a:r>
          </a:p>
          <a:p>
            <a:pPr lvl="0"/>
            <a:r>
              <a:rPr lang="en-US" sz="1200" kern="1200" baseline="0" dirty="0" smtClean="0">
                <a:solidFill>
                  <a:schemeClr val="tx1"/>
                </a:solidFill>
                <a:effectLst/>
                <a:latin typeface="+mn-lt"/>
                <a:ea typeface="+mn-ea"/>
                <a:cs typeface="+mn-cs"/>
              </a:rPr>
              <a:t>Restaurant and take out menus don’t always have whole grain or good fruit and vegetable options. Meals made at home offer more options for wholesome choices</a:t>
            </a:r>
          </a:p>
          <a:p>
            <a:pPr lvl="0"/>
            <a:r>
              <a:rPr lang="en-US" sz="1200" kern="1200" baseline="0" dirty="0" smtClean="0">
                <a:solidFill>
                  <a:schemeClr val="tx1"/>
                </a:solidFill>
                <a:effectLst/>
                <a:latin typeface="+mn-lt"/>
                <a:ea typeface="+mn-ea"/>
                <a:cs typeface="+mn-cs"/>
              </a:rPr>
              <a:t>Now it’s not enough to eat meals prepared at home, sitting together as a family offers time to connect. Children learn better social habits, you have a chance to check in on how they are doing, and all this adds up to more success in the classroom and social situations where peer pressure could steer them in the wrong direction. </a:t>
            </a:r>
            <a:endParaRPr lang="en-US" dirty="0" smtClean="0"/>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*advance the animation as</a:t>
            </a:r>
            <a:r>
              <a:rPr lang="en-US" sz="1200" kern="1200" baseline="0" dirty="0" smtClean="0">
                <a:solidFill>
                  <a:schemeClr val="tx1"/>
                </a:solidFill>
                <a:effectLst/>
                <a:latin typeface="+mn-lt"/>
                <a:ea typeface="+mn-ea"/>
                <a:cs typeface="+mn-cs"/>
              </a:rPr>
              <a:t> you talk about the following stats*</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Script:</a:t>
            </a:r>
          </a:p>
          <a:p>
            <a:pPr lvl="0"/>
            <a:r>
              <a:rPr lang="en-US" sz="1200" kern="1200" dirty="0" smtClean="0">
                <a:solidFill>
                  <a:schemeClr val="tx1"/>
                </a:solidFill>
                <a:effectLst/>
                <a:latin typeface="+mn-lt"/>
                <a:ea typeface="+mn-ea"/>
                <a:cs typeface="+mn-cs"/>
              </a:rPr>
              <a:t>Unfortunately</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-17</a:t>
            </a:r>
            <a:r>
              <a:rPr lang="en-US" sz="1200" kern="1200" baseline="0" dirty="0" smtClean="0">
                <a:solidFill>
                  <a:schemeClr val="tx1"/>
                </a:solidFill>
                <a:effectLst/>
                <a:latin typeface="+mn-lt"/>
                <a:ea typeface="+mn-ea"/>
                <a:cs typeface="+mn-cs"/>
              </a:rPr>
              <a:t>% of meals are skipped altogether. As a result a lot of families miss out on important nutrition. </a:t>
            </a:r>
          </a:p>
          <a:p>
            <a:pPr lvl="0"/>
            <a:r>
              <a:rPr lang="en-US" sz="1200" kern="1200" baseline="0" dirty="0" smtClean="0">
                <a:solidFill>
                  <a:schemeClr val="tx1"/>
                </a:solidFill>
                <a:effectLst/>
                <a:latin typeface="+mn-lt"/>
                <a:ea typeface="+mn-ea"/>
                <a:cs typeface="+mn-cs"/>
              </a:rPr>
              <a:t>-20</a:t>
            </a:r>
            <a:r>
              <a:rPr lang="en-US" sz="1200" kern="1200" baseline="0" dirty="0" smtClean="0">
                <a:solidFill>
                  <a:schemeClr val="tx1"/>
                </a:solidFill>
                <a:effectLst/>
                <a:latin typeface="+mn-lt"/>
                <a:ea typeface="+mn-ea"/>
                <a:cs typeface="+mn-cs"/>
              </a:rPr>
              <a:t>% of meals are eaten out at restaurants or other away from home locations. Which can lead to overeating doe to larger restaurant portions or fewer healthy options. </a:t>
            </a:r>
          </a:p>
          <a:p>
            <a:pPr lvl="0"/>
            <a:r>
              <a:rPr lang="en-US" sz="1200" kern="1200" baseline="0" dirty="0" smtClean="0">
                <a:solidFill>
                  <a:schemeClr val="tx1"/>
                </a:solidFill>
                <a:effectLst/>
                <a:latin typeface="+mn-lt"/>
                <a:ea typeface="+mn-ea"/>
                <a:cs typeface="+mn-cs"/>
              </a:rPr>
              <a:t>-Lastly</a:t>
            </a:r>
            <a:r>
              <a:rPr lang="en-US" sz="1200" kern="1200" baseline="0" dirty="0" smtClean="0">
                <a:solidFill>
                  <a:schemeClr val="tx1"/>
                </a:solidFill>
                <a:effectLst/>
                <a:latin typeface="+mn-lt"/>
                <a:ea typeface="+mn-ea"/>
                <a:cs typeface="+mn-cs"/>
              </a:rPr>
              <a:t>, 25% of meals are eaten alone, meaning that families are missing out on the chance to connect with their loved ones, check in on their kids, and support each other.</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701831-7289-4E1E-94F2-87B1A7EB3BA4}" type="slidenum">
              <a:rPr lang="en-US" smtClean="0"/>
              <a:t>3</a:t>
            </a:fld>
            <a:endParaRPr lang="en-US"/>
          </a:p>
        </p:txBody>
      </p:sp>
    </p:spTree>
    <p:extLst>
      <p:ext uri="{BB962C8B-B14F-4D97-AF65-F5344CB8AC3E}">
        <p14:creationId xmlns:p14="http://schemas.microsoft.com/office/powerpoint/2010/main" val="1330186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Script:</a:t>
            </a:r>
          </a:p>
          <a:p>
            <a:r>
              <a:rPr lang="en-US" dirty="0" smtClean="0"/>
              <a:t>So </a:t>
            </a:r>
            <a:r>
              <a:rPr lang="en-US" dirty="0" smtClean="0"/>
              <a:t>if family</a:t>
            </a:r>
            <a:r>
              <a:rPr lang="en-US" baseline="0" dirty="0" smtClean="0"/>
              <a:t> meals are so important, why don't more families enjoy them together?</a:t>
            </a:r>
          </a:p>
          <a:p>
            <a:r>
              <a:rPr lang="en-US" baseline="0" dirty="0" smtClean="0"/>
              <a:t>For the remainder of our time together, we are going to look into </a:t>
            </a:r>
            <a:r>
              <a:rPr lang="en-US" baseline="0" dirty="0" smtClean="0"/>
              <a:t>a couple ways to overcome 4 </a:t>
            </a:r>
            <a:r>
              <a:rPr lang="en-US" baseline="0" dirty="0" smtClean="0"/>
              <a:t>common reasons why families don’t enjoy more family meals:</a:t>
            </a:r>
          </a:p>
          <a:p>
            <a:r>
              <a:rPr lang="en-US" baseline="0" dirty="0" smtClean="0"/>
              <a:t>Not having enough time to cook</a:t>
            </a:r>
          </a:p>
          <a:p>
            <a:r>
              <a:rPr lang="en-US" baseline="0" dirty="0" smtClean="0"/>
              <a:t>Not feeling confident in the kitchen</a:t>
            </a:r>
          </a:p>
          <a:p>
            <a:r>
              <a:rPr lang="en-US" baseline="0" dirty="0" smtClean="0"/>
              <a:t>Having picky eaters in the family</a:t>
            </a:r>
          </a:p>
          <a:p>
            <a:r>
              <a:rPr lang="en-US" baseline="0" dirty="0" smtClean="0"/>
              <a:t>Expensive ingredients</a:t>
            </a:r>
          </a:p>
          <a:p>
            <a:endParaRPr lang="en-US" baseline="0" dirty="0" smtClean="0"/>
          </a:p>
          <a:p>
            <a:r>
              <a:rPr lang="en-US" baseline="0" dirty="0" smtClean="0"/>
              <a:t>Let’s look at these concerns in more detail and see what you can do to overcome these barriers. </a:t>
            </a:r>
            <a:endParaRPr lang="en-US" dirty="0"/>
          </a:p>
        </p:txBody>
      </p:sp>
      <p:sp>
        <p:nvSpPr>
          <p:cNvPr id="4" name="Slide Number Placeholder 3"/>
          <p:cNvSpPr>
            <a:spLocks noGrp="1"/>
          </p:cNvSpPr>
          <p:nvPr>
            <p:ph type="sldNum" sz="quarter" idx="10"/>
          </p:nvPr>
        </p:nvSpPr>
        <p:spPr/>
        <p:txBody>
          <a:bodyPr/>
          <a:lstStyle/>
          <a:p>
            <a:fld id="{44701831-7289-4E1E-94F2-87B1A7EB3BA4}" type="slidenum">
              <a:rPr lang="en-US" smtClean="0"/>
              <a:t>4</a:t>
            </a:fld>
            <a:endParaRPr lang="en-US"/>
          </a:p>
        </p:txBody>
      </p:sp>
    </p:spTree>
    <p:extLst>
      <p:ext uri="{BB962C8B-B14F-4D97-AF65-F5344CB8AC3E}">
        <p14:creationId xmlns:p14="http://schemas.microsoft.com/office/powerpoint/2010/main" val="2697579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sz="1200" b="1" kern="1200" dirty="0" smtClean="0">
                <a:solidFill>
                  <a:schemeClr val="tx1"/>
                </a:solidFill>
                <a:effectLst/>
                <a:latin typeface="+mn-lt"/>
                <a:ea typeface="+mn-ea"/>
                <a:cs typeface="+mn-cs"/>
              </a:rPr>
              <a:t>Script: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If </a:t>
            </a:r>
            <a:r>
              <a:rPr lang="en-US" sz="1200" kern="1200" dirty="0" smtClean="0">
                <a:solidFill>
                  <a:schemeClr val="tx1"/>
                </a:solidFill>
                <a:effectLst/>
                <a:latin typeface="+mn-lt"/>
                <a:ea typeface="+mn-ea"/>
                <a:cs typeface="+mn-cs"/>
              </a:rPr>
              <a:t>schedules don’t allow for more family dinners, family breakfasts or weekend lunches are </a:t>
            </a:r>
            <a:r>
              <a:rPr lang="en-US" sz="1200" kern="1200" dirty="0" smtClean="0">
                <a:solidFill>
                  <a:schemeClr val="tx1"/>
                </a:solidFill>
                <a:effectLst/>
                <a:latin typeface="+mn-lt"/>
                <a:ea typeface="+mn-ea"/>
                <a:cs typeface="+mn-cs"/>
              </a:rPr>
              <a:t>options. Assuming weekday lunches</a:t>
            </a:r>
            <a:r>
              <a:rPr lang="en-US" sz="1200" kern="1200" baseline="0" dirty="0" smtClean="0">
                <a:solidFill>
                  <a:schemeClr val="tx1"/>
                </a:solidFill>
                <a:effectLst/>
                <a:latin typeface="+mn-lt"/>
                <a:ea typeface="+mn-ea"/>
                <a:cs typeface="+mn-cs"/>
              </a:rPr>
              <a:t> are not possible because of work, school, or other obligations if you count breakfast and weekend lunchtime, you have 16 opportunities a week to have a family meal</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Try theme nights so you don’t have to </a:t>
            </a:r>
            <a:r>
              <a:rPr lang="en-US" sz="1200" kern="1200" dirty="0" smtClean="0">
                <a:solidFill>
                  <a:schemeClr val="tx1"/>
                </a:solidFill>
                <a:effectLst/>
                <a:latin typeface="+mn-lt"/>
                <a:ea typeface="+mn-ea"/>
                <a:cs typeface="+mn-cs"/>
              </a:rPr>
              <a:t>think</a:t>
            </a:r>
            <a:r>
              <a:rPr lang="en-US" sz="1200" kern="1200" baseline="0" dirty="0" smtClean="0">
                <a:solidFill>
                  <a:schemeClr val="tx1"/>
                </a:solidFill>
                <a:effectLst/>
                <a:latin typeface="+mn-lt"/>
                <a:ea typeface="+mn-ea"/>
                <a:cs typeface="+mn-cs"/>
              </a:rPr>
              <a:t> or </a:t>
            </a:r>
            <a:r>
              <a:rPr lang="en-US" sz="1200" kern="1200" dirty="0" smtClean="0">
                <a:solidFill>
                  <a:schemeClr val="tx1"/>
                </a:solidFill>
                <a:effectLst/>
                <a:latin typeface="+mn-lt"/>
                <a:ea typeface="+mn-ea"/>
                <a:cs typeface="+mn-cs"/>
              </a:rPr>
              <a:t>plan </a:t>
            </a:r>
            <a:r>
              <a:rPr lang="en-US" sz="1200" kern="1200" dirty="0" smtClean="0">
                <a:solidFill>
                  <a:schemeClr val="tx1"/>
                </a:solidFill>
                <a:effectLst/>
                <a:latin typeface="+mn-lt"/>
                <a:ea typeface="+mn-ea"/>
                <a:cs typeface="+mn-cs"/>
              </a:rPr>
              <a:t>for 1-2 nights a week </a:t>
            </a:r>
            <a:r>
              <a:rPr lang="en-US" sz="1200" kern="1200" dirty="0" smtClean="0">
                <a:solidFill>
                  <a:schemeClr val="tx1"/>
                </a:solidFill>
                <a:effectLst/>
                <a:latin typeface="+mn-lt"/>
                <a:ea typeface="+mn-ea"/>
                <a:cs typeface="+mn-cs"/>
              </a:rPr>
              <a:t>and the family knows that to expect . Examples include taco </a:t>
            </a:r>
            <a:r>
              <a:rPr lang="en-US" sz="1200" kern="1200" dirty="0" smtClean="0">
                <a:solidFill>
                  <a:schemeClr val="tx1"/>
                </a:solidFill>
                <a:effectLst/>
                <a:latin typeface="+mn-lt"/>
                <a:ea typeface="+mn-ea"/>
                <a:cs typeface="+mn-cs"/>
              </a:rPr>
              <a:t>Tuesday</a:t>
            </a:r>
            <a:r>
              <a:rPr lang="en-US" sz="1200" kern="1200" dirty="0" smtClean="0">
                <a:solidFill>
                  <a:schemeClr val="tx1"/>
                </a:solidFill>
                <a:effectLst/>
                <a:latin typeface="+mn-lt"/>
                <a:ea typeface="+mn-ea"/>
                <a:cs typeface="+mn-cs"/>
              </a:rPr>
              <a:t>, meatball Monday… don’t worry, the meal does not have to start with the same letter as the day of the week! </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One </a:t>
            </a:r>
            <a:r>
              <a:rPr lang="en-US" sz="1200" kern="1200" dirty="0" smtClean="0">
                <a:solidFill>
                  <a:schemeClr val="tx1"/>
                </a:solidFill>
                <a:effectLst/>
                <a:latin typeface="+mn-lt"/>
                <a:ea typeface="+mn-ea"/>
                <a:cs typeface="+mn-cs"/>
              </a:rPr>
              <a:t>pot</a:t>
            </a:r>
            <a:r>
              <a:rPr lang="en-US" sz="1200" kern="1200" baseline="0" dirty="0" smtClean="0">
                <a:solidFill>
                  <a:schemeClr val="tx1"/>
                </a:solidFill>
                <a:effectLst/>
                <a:latin typeface="+mn-lt"/>
                <a:ea typeface="+mn-ea"/>
                <a:cs typeface="+mn-cs"/>
              </a:rPr>
              <a:t> or </a:t>
            </a:r>
            <a:r>
              <a:rPr lang="en-US" sz="1200" kern="1200" dirty="0" smtClean="0">
                <a:solidFill>
                  <a:schemeClr val="tx1"/>
                </a:solidFill>
                <a:effectLst/>
                <a:latin typeface="+mn-lt"/>
                <a:ea typeface="+mn-ea"/>
                <a:cs typeface="+mn-cs"/>
              </a:rPr>
              <a:t>one sheet</a:t>
            </a:r>
            <a:r>
              <a:rPr lang="en-US" sz="1200" kern="1200" baseline="0" dirty="0" smtClean="0">
                <a:solidFill>
                  <a:schemeClr val="tx1"/>
                </a:solidFill>
                <a:effectLst/>
                <a:latin typeface="+mn-lt"/>
                <a:ea typeface="+mn-ea"/>
                <a:cs typeface="+mn-cs"/>
              </a:rPr>
              <a:t> meals and </a:t>
            </a:r>
            <a:r>
              <a:rPr lang="en-US" sz="1200" kern="1200" dirty="0" smtClean="0">
                <a:solidFill>
                  <a:schemeClr val="tx1"/>
                </a:solidFill>
                <a:effectLst/>
                <a:latin typeface="+mn-lt"/>
                <a:ea typeface="+mn-ea"/>
                <a:cs typeface="+mn-cs"/>
              </a:rPr>
              <a:t>make </a:t>
            </a:r>
            <a:r>
              <a:rPr lang="en-US" sz="1200" kern="1200" dirty="0" smtClean="0">
                <a:solidFill>
                  <a:schemeClr val="tx1"/>
                </a:solidFill>
                <a:effectLst/>
                <a:latin typeface="+mn-lt"/>
                <a:ea typeface="+mn-ea"/>
                <a:cs typeface="+mn-cs"/>
              </a:rPr>
              <a:t>ahead </a:t>
            </a:r>
            <a:r>
              <a:rPr lang="en-US" sz="1200" kern="1200" dirty="0" smtClean="0">
                <a:solidFill>
                  <a:schemeClr val="tx1"/>
                </a:solidFill>
                <a:effectLst/>
                <a:latin typeface="+mn-lt"/>
                <a:ea typeface="+mn-ea"/>
                <a:cs typeface="+mn-cs"/>
              </a:rPr>
              <a:t>cooking are all ways</a:t>
            </a:r>
            <a:r>
              <a:rPr lang="en-US" sz="1200" kern="1200" baseline="0" dirty="0" smtClean="0">
                <a:solidFill>
                  <a:schemeClr val="tx1"/>
                </a:solidFill>
                <a:effectLst/>
                <a:latin typeface="+mn-lt"/>
                <a:ea typeface="+mn-ea"/>
                <a:cs typeface="+mn-cs"/>
              </a:rPr>
              <a:t> to save time cooking and cleaning up.</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701831-7289-4E1E-94F2-87B1A7EB3BA4}" type="slidenum">
              <a:rPr lang="en-US" smtClean="0"/>
              <a:t>5</a:t>
            </a:fld>
            <a:endParaRPr lang="en-US"/>
          </a:p>
        </p:txBody>
      </p:sp>
    </p:spTree>
    <p:extLst>
      <p:ext uri="{BB962C8B-B14F-4D97-AF65-F5344CB8AC3E}">
        <p14:creationId xmlns:p14="http://schemas.microsoft.com/office/powerpoint/2010/main" val="238522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sz="1200" b="1" kern="1200" dirty="0" smtClean="0">
                <a:solidFill>
                  <a:schemeClr val="tx1"/>
                </a:solidFill>
                <a:effectLst/>
                <a:latin typeface="+mn-lt"/>
                <a:ea typeface="+mn-ea"/>
                <a:cs typeface="+mn-cs"/>
              </a:rPr>
              <a:t>Script:</a:t>
            </a:r>
          </a:p>
          <a:p>
            <a:pPr marL="457200" lvl="1" indent="0">
              <a:buFont typeface="Arial" panose="020B0604020202020204" pitchFamily="34" charset="0"/>
              <a:buNone/>
            </a:pPr>
            <a:r>
              <a:rPr lang="en-US" sz="1200" kern="1200" dirty="0" smtClean="0">
                <a:solidFill>
                  <a:schemeClr val="tx1"/>
                </a:solidFill>
                <a:effectLst/>
                <a:latin typeface="+mn-lt"/>
                <a:ea typeface="+mn-ea"/>
                <a:cs typeface="+mn-cs"/>
              </a:rPr>
              <a:t>You</a:t>
            </a:r>
            <a:r>
              <a:rPr lang="en-US" sz="1200" kern="1200" baseline="0" dirty="0" smtClean="0">
                <a:solidFill>
                  <a:schemeClr val="tx1"/>
                </a:solidFill>
                <a:effectLst/>
                <a:latin typeface="+mn-lt"/>
                <a:ea typeface="+mn-ea"/>
                <a:cs typeface="+mn-cs"/>
              </a:rPr>
              <a:t> don’t have to be a celebrity chef to enjoy more family meals, but if you want to sharpen your skills in the kitchen, </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Set yourself up</a:t>
            </a:r>
            <a:r>
              <a:rPr lang="en-US" sz="1200" kern="1200" baseline="0" dirty="0" smtClean="0">
                <a:solidFill>
                  <a:schemeClr val="tx1"/>
                </a:solidFill>
                <a:effectLst/>
                <a:latin typeface="+mn-lt"/>
                <a:ea typeface="+mn-ea"/>
                <a:cs typeface="+mn-cs"/>
              </a:rPr>
              <a:t> for success when trying new recipes, focus on one at a time. Don’t try to tackle a meal with several new dishes that you’re not familiar with</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Try </a:t>
            </a:r>
            <a:r>
              <a:rPr lang="en-US" sz="1200" kern="1200" dirty="0" smtClean="0">
                <a:solidFill>
                  <a:schemeClr val="tx1"/>
                </a:solidFill>
                <a:effectLst/>
                <a:latin typeface="+mn-lt"/>
                <a:ea typeface="+mn-ea"/>
                <a:cs typeface="+mn-cs"/>
              </a:rPr>
              <a:t>recipe</a:t>
            </a:r>
            <a:r>
              <a:rPr lang="en-US" sz="1200" kern="1200" baseline="0" dirty="0" smtClean="0">
                <a:solidFill>
                  <a:schemeClr val="tx1"/>
                </a:solidFill>
                <a:effectLst/>
                <a:latin typeface="+mn-lt"/>
                <a:ea typeface="+mn-ea"/>
                <a:cs typeface="+mn-cs"/>
              </a:rPr>
              <a:t> videos so </a:t>
            </a:r>
            <a:r>
              <a:rPr lang="en-US" sz="1200" kern="1200" baseline="0" dirty="0" smtClean="0">
                <a:solidFill>
                  <a:schemeClr val="tx1"/>
                </a:solidFill>
                <a:effectLst/>
                <a:latin typeface="+mn-lt"/>
                <a:ea typeface="+mn-ea"/>
                <a:cs typeface="+mn-cs"/>
              </a:rPr>
              <a:t>that you can understand all the steps </a:t>
            </a:r>
            <a:r>
              <a:rPr lang="en-US" sz="1200" kern="1200" baseline="0" dirty="0" smtClean="0">
                <a:solidFill>
                  <a:schemeClr val="tx1"/>
                </a:solidFill>
                <a:effectLst/>
                <a:latin typeface="+mn-lt"/>
                <a:ea typeface="+mn-ea"/>
                <a:cs typeface="+mn-cs"/>
              </a:rPr>
              <a:t>before you start</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It’s okay to “make” something if you can’t “cook” </a:t>
            </a:r>
            <a:r>
              <a:rPr lang="en-US" sz="1200" kern="1200" dirty="0" smtClean="0">
                <a:solidFill>
                  <a:schemeClr val="tx1"/>
                </a:solidFill>
                <a:effectLst/>
                <a:latin typeface="+mn-lt"/>
                <a:ea typeface="+mn-ea"/>
                <a:cs typeface="+mn-cs"/>
              </a:rPr>
              <a:t>something. Sandwiches</a:t>
            </a:r>
            <a:r>
              <a:rPr lang="en-US" sz="1200" kern="1200" dirty="0" smtClean="0">
                <a:solidFill>
                  <a:schemeClr val="tx1"/>
                </a:solidFill>
                <a:effectLst/>
                <a:latin typeface="+mn-lt"/>
                <a:ea typeface="+mn-ea"/>
                <a:cs typeface="+mn-cs"/>
              </a:rPr>
              <a:t>, salads,</a:t>
            </a:r>
            <a:r>
              <a:rPr lang="en-US" sz="1200" kern="1200" baseline="0" dirty="0" smtClean="0">
                <a:solidFill>
                  <a:schemeClr val="tx1"/>
                </a:solidFill>
                <a:effectLst/>
                <a:latin typeface="+mn-lt"/>
                <a:ea typeface="+mn-ea"/>
                <a:cs typeface="+mn-cs"/>
              </a:rPr>
              <a:t> cereal with plenty of fruit toppings, and other quick fixes are perfectly fine</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Master some basic recipes like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cooking dried beans</a:t>
            </a:r>
            <a:r>
              <a:rPr lang="en-US" sz="1200" kern="1200" baseline="0" dirty="0" smtClean="0">
                <a:solidFill>
                  <a:schemeClr val="tx1"/>
                </a:solidFill>
                <a:effectLst/>
                <a:latin typeface="+mn-lt"/>
                <a:ea typeface="+mn-ea"/>
                <a:cs typeface="+mn-cs"/>
              </a:rPr>
              <a:t> or</a:t>
            </a:r>
            <a:r>
              <a:rPr lang="en-US" sz="1200" kern="1200" dirty="0" smtClean="0">
                <a:solidFill>
                  <a:schemeClr val="tx1"/>
                </a:solidFill>
                <a:effectLst/>
                <a:latin typeface="+mn-lt"/>
                <a:ea typeface="+mn-ea"/>
                <a:cs typeface="+mn-cs"/>
              </a:rPr>
              <a:t> roasting vegetables</a:t>
            </a:r>
            <a:r>
              <a:rPr lang="en-US" sz="1200" kern="1200" baseline="0" dirty="0" smtClean="0">
                <a:solidFill>
                  <a:schemeClr val="tx1"/>
                </a:solidFill>
                <a:effectLst/>
                <a:latin typeface="+mn-lt"/>
                <a:ea typeface="+mn-ea"/>
                <a:cs typeface="+mn-cs"/>
              </a:rPr>
              <a:t> so that you can easily add more and more healthy low cost dishes to your </a:t>
            </a:r>
            <a:r>
              <a:rPr lang="en-US" sz="1200" kern="1200" baseline="0" dirty="0" smtClean="0">
                <a:solidFill>
                  <a:schemeClr val="tx1"/>
                </a:solidFill>
                <a:effectLst/>
                <a:latin typeface="+mn-lt"/>
                <a:ea typeface="+mn-ea"/>
                <a:cs typeface="+mn-cs"/>
              </a:rPr>
              <a:t>family’s </a:t>
            </a:r>
            <a:r>
              <a:rPr lang="en-US" sz="1200" kern="1200" baseline="0" dirty="0" smtClean="0">
                <a:solidFill>
                  <a:schemeClr val="tx1"/>
                </a:solidFill>
                <a:effectLst/>
                <a:latin typeface="+mn-lt"/>
                <a:ea typeface="+mn-ea"/>
                <a:cs typeface="+mn-cs"/>
              </a:rPr>
              <a:t>meal plan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4701831-7289-4E1E-94F2-87B1A7EB3BA4}" type="slidenum">
              <a:rPr lang="en-US" smtClean="0"/>
              <a:t>6</a:t>
            </a:fld>
            <a:endParaRPr lang="en-US"/>
          </a:p>
        </p:txBody>
      </p:sp>
    </p:spTree>
    <p:extLst>
      <p:ext uri="{BB962C8B-B14F-4D97-AF65-F5344CB8AC3E}">
        <p14:creationId xmlns:p14="http://schemas.microsoft.com/office/powerpoint/2010/main" val="3446009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sz="1200" b="1" kern="1200" dirty="0" smtClean="0">
                <a:solidFill>
                  <a:schemeClr val="tx1"/>
                </a:solidFill>
                <a:effectLst/>
                <a:latin typeface="+mn-lt"/>
                <a:ea typeface="+mn-ea"/>
                <a:cs typeface="+mn-cs"/>
              </a:rPr>
              <a:t>Script:</a:t>
            </a:r>
          </a:p>
          <a:p>
            <a:pPr marL="457200" lvl="1" indent="0">
              <a:buFont typeface="Arial" panose="020B0604020202020204" pitchFamily="34" charset="0"/>
              <a:buNone/>
            </a:pPr>
            <a:r>
              <a:rPr lang="en-US" sz="1200" kern="1200" dirty="0" smtClean="0">
                <a:solidFill>
                  <a:schemeClr val="tx1"/>
                </a:solidFill>
                <a:effectLst/>
                <a:latin typeface="+mn-lt"/>
                <a:ea typeface="+mn-ea"/>
                <a:cs typeface="+mn-cs"/>
              </a:rPr>
              <a:t>When</a:t>
            </a:r>
            <a:r>
              <a:rPr lang="en-US" sz="1200" kern="1200" baseline="0" dirty="0" smtClean="0">
                <a:solidFill>
                  <a:schemeClr val="tx1"/>
                </a:solidFill>
                <a:effectLst/>
                <a:latin typeface="+mn-lt"/>
                <a:ea typeface="+mn-ea"/>
                <a:cs typeface="+mn-cs"/>
              </a:rPr>
              <a:t> you have picky eaters it is tempting to make several different dishes to please everyone. Don’t do that to yourself. Try some of these tips to get your picky eater involved and they will be more likely to try new things:</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Involve </a:t>
            </a:r>
            <a:r>
              <a:rPr lang="en-US" sz="1200" kern="1200" dirty="0" smtClean="0">
                <a:solidFill>
                  <a:schemeClr val="tx1"/>
                </a:solidFill>
                <a:effectLst/>
                <a:latin typeface="+mn-lt"/>
                <a:ea typeface="+mn-ea"/>
                <a:cs typeface="+mn-cs"/>
              </a:rPr>
              <a:t>kids in cooking, find something they can do so that they can</a:t>
            </a:r>
            <a:r>
              <a:rPr lang="en-US" sz="1200" kern="1200" baseline="0" dirty="0" smtClean="0">
                <a:solidFill>
                  <a:schemeClr val="tx1"/>
                </a:solidFill>
                <a:effectLst/>
                <a:latin typeface="+mn-lt"/>
                <a:ea typeface="+mn-ea"/>
                <a:cs typeface="+mn-cs"/>
              </a:rPr>
              <a:t> get excited about their meal and comfortable with new foods before they sit at the table</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Invite kids to choose one component of the meal, having pasta, let them choose a shape, making a salad, let them choose a</a:t>
            </a:r>
            <a:r>
              <a:rPr lang="en-US" sz="1200" kern="1200" baseline="0" dirty="0" smtClean="0">
                <a:solidFill>
                  <a:schemeClr val="tx1"/>
                </a:solidFill>
                <a:effectLst/>
                <a:latin typeface="+mn-lt"/>
                <a:ea typeface="+mn-ea"/>
                <a:cs typeface="+mn-cs"/>
              </a:rPr>
              <a:t> topping or type of dressing</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Have meals that allow for a little customization (tacos, baked</a:t>
            </a:r>
            <a:r>
              <a:rPr lang="en-US" sz="1200" kern="1200" baseline="0" dirty="0" smtClean="0">
                <a:solidFill>
                  <a:schemeClr val="tx1"/>
                </a:solidFill>
                <a:effectLst/>
                <a:latin typeface="+mn-lt"/>
                <a:ea typeface="+mn-ea"/>
                <a:cs typeface="+mn-cs"/>
              </a:rPr>
              <a:t> potatoes, pasta, </a:t>
            </a:r>
            <a:r>
              <a:rPr lang="en-US" sz="1200" kern="1200" dirty="0" smtClean="0">
                <a:solidFill>
                  <a:schemeClr val="tx1"/>
                </a:solidFill>
                <a:effectLst/>
                <a:latin typeface="+mn-lt"/>
                <a:ea typeface="+mn-ea"/>
                <a:cs typeface="+mn-cs"/>
              </a:rPr>
              <a:t>etc.)</a:t>
            </a:r>
          </a:p>
          <a:p>
            <a:endParaRPr lang="en-US" dirty="0"/>
          </a:p>
        </p:txBody>
      </p:sp>
      <p:sp>
        <p:nvSpPr>
          <p:cNvPr id="4" name="Slide Number Placeholder 3"/>
          <p:cNvSpPr>
            <a:spLocks noGrp="1"/>
          </p:cNvSpPr>
          <p:nvPr>
            <p:ph type="sldNum" sz="quarter" idx="10"/>
          </p:nvPr>
        </p:nvSpPr>
        <p:spPr/>
        <p:txBody>
          <a:bodyPr/>
          <a:lstStyle/>
          <a:p>
            <a:fld id="{44701831-7289-4E1E-94F2-87B1A7EB3BA4}" type="slidenum">
              <a:rPr lang="en-US" smtClean="0"/>
              <a:t>7</a:t>
            </a:fld>
            <a:endParaRPr lang="en-US"/>
          </a:p>
        </p:txBody>
      </p:sp>
    </p:spTree>
    <p:extLst>
      <p:ext uri="{BB962C8B-B14F-4D97-AF65-F5344CB8AC3E}">
        <p14:creationId xmlns:p14="http://schemas.microsoft.com/office/powerpoint/2010/main" val="1978914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Script:</a:t>
            </a:r>
          </a:p>
          <a:p>
            <a:r>
              <a:rPr lang="en-US" sz="1200" kern="1200" dirty="0" smtClean="0">
                <a:solidFill>
                  <a:schemeClr val="tx1"/>
                </a:solidFill>
                <a:effectLst/>
                <a:latin typeface="+mn-lt"/>
                <a:ea typeface="+mn-ea"/>
                <a:cs typeface="+mn-cs"/>
              </a:rPr>
              <a:t>Be </a:t>
            </a:r>
            <a:r>
              <a:rPr lang="en-US" sz="1200" kern="1200" dirty="0" smtClean="0">
                <a:solidFill>
                  <a:schemeClr val="tx1"/>
                </a:solidFill>
                <a:effectLst/>
                <a:latin typeface="+mn-lt"/>
                <a:ea typeface="+mn-ea"/>
                <a:cs typeface="+mn-cs"/>
              </a:rPr>
              <a:t>flexible with seasonal produce and remember all forms of fruits and vegetables count towards better </a:t>
            </a:r>
            <a:r>
              <a:rPr lang="en-US" sz="1200" kern="1200" dirty="0" smtClean="0">
                <a:solidFill>
                  <a:schemeClr val="tx1"/>
                </a:solidFill>
                <a:effectLst/>
                <a:latin typeface="+mn-lt"/>
                <a:ea typeface="+mn-ea"/>
                <a:cs typeface="+mn-cs"/>
              </a:rPr>
              <a:t>health.</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anned</a:t>
            </a:r>
            <a:r>
              <a:rPr lang="en-US" sz="1200" kern="1200" dirty="0" smtClean="0">
                <a:solidFill>
                  <a:schemeClr val="tx1"/>
                </a:solidFill>
                <a:effectLst/>
                <a:latin typeface="+mn-lt"/>
                <a:ea typeface="+mn-ea"/>
                <a:cs typeface="+mn-cs"/>
              </a:rPr>
              <a:t>, frozen, </a:t>
            </a:r>
            <a:r>
              <a:rPr lang="en-US" sz="1200" kern="1200" dirty="0" smtClean="0">
                <a:solidFill>
                  <a:schemeClr val="tx1"/>
                </a:solidFill>
                <a:effectLst/>
                <a:latin typeface="+mn-lt"/>
                <a:ea typeface="+mn-ea"/>
                <a:cs typeface="+mn-cs"/>
              </a:rPr>
              <a:t>and dried are healthy too. Go for what is most affordable</a:t>
            </a:r>
            <a:r>
              <a:rPr lang="en-US" sz="1200" kern="1200" baseline="0" dirty="0" smtClean="0">
                <a:solidFill>
                  <a:schemeClr val="tx1"/>
                </a:solidFill>
                <a:effectLst/>
                <a:latin typeface="+mn-lt"/>
                <a:ea typeface="+mn-ea"/>
                <a:cs typeface="+mn-cs"/>
              </a:rPr>
              <a:t> and least likely to go to waste. </a:t>
            </a:r>
            <a:endParaRPr lang="en-US" dirty="0"/>
          </a:p>
        </p:txBody>
      </p:sp>
      <p:sp>
        <p:nvSpPr>
          <p:cNvPr id="4" name="Slide Number Placeholder 3"/>
          <p:cNvSpPr>
            <a:spLocks noGrp="1"/>
          </p:cNvSpPr>
          <p:nvPr>
            <p:ph type="sldNum" sz="quarter" idx="10"/>
          </p:nvPr>
        </p:nvSpPr>
        <p:spPr/>
        <p:txBody>
          <a:bodyPr/>
          <a:lstStyle/>
          <a:p>
            <a:fld id="{44701831-7289-4E1E-94F2-87B1A7EB3BA4}" type="slidenum">
              <a:rPr lang="en-US" smtClean="0"/>
              <a:t>8</a:t>
            </a:fld>
            <a:endParaRPr lang="en-US"/>
          </a:p>
        </p:txBody>
      </p:sp>
    </p:spTree>
    <p:extLst>
      <p:ext uri="{BB962C8B-B14F-4D97-AF65-F5344CB8AC3E}">
        <p14:creationId xmlns:p14="http://schemas.microsoft.com/office/powerpoint/2010/main" val="4068715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Font typeface="Arial" panose="020B0604020202020204" pitchFamily="34" charset="0"/>
              <a:buNone/>
            </a:pPr>
            <a:r>
              <a:rPr lang="en-US" sz="1200" b="1" kern="1200" dirty="0" smtClean="0">
                <a:solidFill>
                  <a:schemeClr val="tx1"/>
                </a:solidFill>
                <a:effectLst/>
                <a:latin typeface="+mn-lt"/>
                <a:ea typeface="+mn-ea"/>
                <a:cs typeface="+mn-cs"/>
              </a:rPr>
              <a:t>Script:</a:t>
            </a:r>
          </a:p>
          <a:p>
            <a:pPr marL="914400" lvl="2" indent="0">
              <a:buFont typeface="Arial" panose="020B0604020202020204" pitchFamily="34" charset="0"/>
              <a:buNone/>
            </a:pPr>
            <a:r>
              <a:rPr lang="en-US" sz="1200" kern="1200" dirty="0" smtClean="0">
                <a:solidFill>
                  <a:schemeClr val="tx1"/>
                </a:solidFill>
                <a:effectLst/>
                <a:latin typeface="+mn-lt"/>
                <a:ea typeface="+mn-ea"/>
                <a:cs typeface="+mn-cs"/>
              </a:rPr>
              <a:t>Get the most out of your WIC foods</a:t>
            </a:r>
            <a:r>
              <a:rPr lang="en-US" sz="1200" kern="1200" baseline="0" dirty="0" smtClean="0">
                <a:solidFill>
                  <a:schemeClr val="tx1"/>
                </a:solidFill>
                <a:effectLst/>
                <a:latin typeface="+mn-lt"/>
                <a:ea typeface="+mn-ea"/>
                <a:cs typeface="+mn-cs"/>
              </a:rPr>
              <a:t> by thinking of different ways to enjoy them.</a:t>
            </a:r>
            <a:endParaRPr lang="en-US" sz="12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Make </a:t>
            </a:r>
            <a:r>
              <a:rPr lang="en-US" sz="1200" kern="1200" dirty="0" smtClean="0">
                <a:solidFill>
                  <a:schemeClr val="tx1"/>
                </a:solidFill>
                <a:effectLst/>
                <a:latin typeface="+mn-lt"/>
                <a:ea typeface="+mn-ea"/>
                <a:cs typeface="+mn-cs"/>
              </a:rPr>
              <a:t>Bean Burgers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Mash beans to make a savory sandwich spread instead of mayonnaise</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Top Entrée Salads with Beans</a:t>
            </a:r>
          </a:p>
          <a:p>
            <a:endParaRPr lang="en-US" dirty="0"/>
          </a:p>
        </p:txBody>
      </p:sp>
      <p:sp>
        <p:nvSpPr>
          <p:cNvPr id="4" name="Slide Number Placeholder 3"/>
          <p:cNvSpPr>
            <a:spLocks noGrp="1"/>
          </p:cNvSpPr>
          <p:nvPr>
            <p:ph type="sldNum" sz="quarter" idx="10"/>
          </p:nvPr>
        </p:nvSpPr>
        <p:spPr/>
        <p:txBody>
          <a:bodyPr/>
          <a:lstStyle/>
          <a:p>
            <a:fld id="{44701831-7289-4E1E-94F2-87B1A7EB3BA4}" type="slidenum">
              <a:rPr lang="en-US" smtClean="0"/>
              <a:t>9</a:t>
            </a:fld>
            <a:endParaRPr lang="en-US"/>
          </a:p>
        </p:txBody>
      </p:sp>
    </p:spTree>
    <p:extLst>
      <p:ext uri="{BB962C8B-B14F-4D97-AF65-F5344CB8AC3E}">
        <p14:creationId xmlns:p14="http://schemas.microsoft.com/office/powerpoint/2010/main" val="768637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9D6828-CB2B-47C1-A1DF-29F94C9505C9}" type="datetimeFigureOut">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309FA-BA70-44D9-9EE2-A29FCB932798}" type="slidenum">
              <a:rPr lang="en-US" smtClean="0"/>
              <a:t>‹#›</a:t>
            </a:fld>
            <a:endParaRPr lang="en-US"/>
          </a:p>
        </p:txBody>
      </p:sp>
    </p:spTree>
    <p:extLst>
      <p:ext uri="{BB962C8B-B14F-4D97-AF65-F5344CB8AC3E}">
        <p14:creationId xmlns:p14="http://schemas.microsoft.com/office/powerpoint/2010/main" val="1698566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D6828-CB2B-47C1-A1DF-29F94C9505C9}" type="datetimeFigureOut">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309FA-BA70-44D9-9EE2-A29FCB932798}" type="slidenum">
              <a:rPr lang="en-US" smtClean="0"/>
              <a:t>‹#›</a:t>
            </a:fld>
            <a:endParaRPr lang="en-US"/>
          </a:p>
        </p:txBody>
      </p:sp>
    </p:spTree>
    <p:extLst>
      <p:ext uri="{BB962C8B-B14F-4D97-AF65-F5344CB8AC3E}">
        <p14:creationId xmlns:p14="http://schemas.microsoft.com/office/powerpoint/2010/main" val="189997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D6828-CB2B-47C1-A1DF-29F94C9505C9}" type="datetimeFigureOut">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309FA-BA70-44D9-9EE2-A29FCB932798}" type="slidenum">
              <a:rPr lang="en-US" smtClean="0"/>
              <a:t>‹#›</a:t>
            </a:fld>
            <a:endParaRPr lang="en-US"/>
          </a:p>
        </p:txBody>
      </p:sp>
    </p:spTree>
    <p:extLst>
      <p:ext uri="{BB962C8B-B14F-4D97-AF65-F5344CB8AC3E}">
        <p14:creationId xmlns:p14="http://schemas.microsoft.com/office/powerpoint/2010/main" val="246724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D6828-CB2B-47C1-A1DF-29F94C9505C9}" type="datetimeFigureOut">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309FA-BA70-44D9-9EE2-A29FCB932798}" type="slidenum">
              <a:rPr lang="en-US" smtClean="0"/>
              <a:t>‹#›</a:t>
            </a:fld>
            <a:endParaRPr lang="en-US"/>
          </a:p>
        </p:txBody>
      </p:sp>
    </p:spTree>
    <p:extLst>
      <p:ext uri="{BB962C8B-B14F-4D97-AF65-F5344CB8AC3E}">
        <p14:creationId xmlns:p14="http://schemas.microsoft.com/office/powerpoint/2010/main" val="949630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9D6828-CB2B-47C1-A1DF-29F94C9505C9}" type="datetimeFigureOut">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309FA-BA70-44D9-9EE2-A29FCB932798}" type="slidenum">
              <a:rPr lang="en-US" smtClean="0"/>
              <a:t>‹#›</a:t>
            </a:fld>
            <a:endParaRPr lang="en-US"/>
          </a:p>
        </p:txBody>
      </p:sp>
    </p:spTree>
    <p:extLst>
      <p:ext uri="{BB962C8B-B14F-4D97-AF65-F5344CB8AC3E}">
        <p14:creationId xmlns:p14="http://schemas.microsoft.com/office/powerpoint/2010/main" val="1007603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9D6828-CB2B-47C1-A1DF-29F94C9505C9}" type="datetimeFigureOut">
              <a:rPr lang="en-US" smtClean="0"/>
              <a:t>8/8/2018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309FA-BA70-44D9-9EE2-A29FCB932798}" type="slidenum">
              <a:rPr lang="en-US" smtClean="0"/>
              <a:t>‹#›</a:t>
            </a:fld>
            <a:endParaRPr lang="en-US"/>
          </a:p>
        </p:txBody>
      </p:sp>
    </p:spTree>
    <p:extLst>
      <p:ext uri="{BB962C8B-B14F-4D97-AF65-F5344CB8AC3E}">
        <p14:creationId xmlns:p14="http://schemas.microsoft.com/office/powerpoint/2010/main" val="1275507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9D6828-CB2B-47C1-A1DF-29F94C9505C9}" type="datetimeFigureOut">
              <a:rPr lang="en-US" smtClean="0"/>
              <a:t>8/8/2018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F309FA-BA70-44D9-9EE2-A29FCB932798}" type="slidenum">
              <a:rPr lang="en-US" smtClean="0"/>
              <a:t>‹#›</a:t>
            </a:fld>
            <a:endParaRPr lang="en-US"/>
          </a:p>
        </p:txBody>
      </p:sp>
    </p:spTree>
    <p:extLst>
      <p:ext uri="{BB962C8B-B14F-4D97-AF65-F5344CB8AC3E}">
        <p14:creationId xmlns:p14="http://schemas.microsoft.com/office/powerpoint/2010/main" val="1205932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9D6828-CB2B-47C1-A1DF-29F94C9505C9}" type="datetimeFigureOut">
              <a:rPr lang="en-US" smtClean="0"/>
              <a:t>8/8/2018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F309FA-BA70-44D9-9EE2-A29FCB932798}" type="slidenum">
              <a:rPr lang="en-US" smtClean="0"/>
              <a:t>‹#›</a:t>
            </a:fld>
            <a:endParaRPr lang="en-US"/>
          </a:p>
        </p:txBody>
      </p:sp>
    </p:spTree>
    <p:extLst>
      <p:ext uri="{BB962C8B-B14F-4D97-AF65-F5344CB8AC3E}">
        <p14:creationId xmlns:p14="http://schemas.microsoft.com/office/powerpoint/2010/main" val="944065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D6828-CB2B-47C1-A1DF-29F94C9505C9}" type="datetimeFigureOut">
              <a:rPr lang="en-US" smtClean="0"/>
              <a:t>8/8/2018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F309FA-BA70-44D9-9EE2-A29FCB932798}" type="slidenum">
              <a:rPr lang="en-US" smtClean="0"/>
              <a:t>‹#›</a:t>
            </a:fld>
            <a:endParaRPr lang="en-US"/>
          </a:p>
        </p:txBody>
      </p:sp>
    </p:spTree>
    <p:extLst>
      <p:ext uri="{BB962C8B-B14F-4D97-AF65-F5344CB8AC3E}">
        <p14:creationId xmlns:p14="http://schemas.microsoft.com/office/powerpoint/2010/main" val="4289868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9D6828-CB2B-47C1-A1DF-29F94C9505C9}" type="datetimeFigureOut">
              <a:rPr lang="en-US" smtClean="0"/>
              <a:t>8/8/2018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309FA-BA70-44D9-9EE2-A29FCB932798}" type="slidenum">
              <a:rPr lang="en-US" smtClean="0"/>
              <a:t>‹#›</a:t>
            </a:fld>
            <a:endParaRPr lang="en-US"/>
          </a:p>
        </p:txBody>
      </p:sp>
    </p:spTree>
    <p:extLst>
      <p:ext uri="{BB962C8B-B14F-4D97-AF65-F5344CB8AC3E}">
        <p14:creationId xmlns:p14="http://schemas.microsoft.com/office/powerpoint/2010/main" val="4146255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9D6828-CB2B-47C1-A1DF-29F94C9505C9}" type="datetimeFigureOut">
              <a:rPr lang="en-US" smtClean="0"/>
              <a:t>8/8/2018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309FA-BA70-44D9-9EE2-A29FCB932798}" type="slidenum">
              <a:rPr lang="en-US" smtClean="0"/>
              <a:t>‹#›</a:t>
            </a:fld>
            <a:endParaRPr lang="en-US"/>
          </a:p>
        </p:txBody>
      </p:sp>
    </p:spTree>
    <p:extLst>
      <p:ext uri="{BB962C8B-B14F-4D97-AF65-F5344CB8AC3E}">
        <p14:creationId xmlns:p14="http://schemas.microsoft.com/office/powerpoint/2010/main" val="59235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D6828-CB2B-47C1-A1DF-29F94C9505C9}" type="datetimeFigureOut">
              <a:rPr lang="en-US" smtClean="0"/>
              <a:t>8/8/2018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309FA-BA70-44D9-9EE2-A29FCB932798}" type="slidenum">
              <a:rPr lang="en-US" smtClean="0"/>
              <a:t>‹#›</a:t>
            </a:fld>
            <a:endParaRPr lang="en-US"/>
          </a:p>
        </p:txBody>
      </p:sp>
      <p:pic>
        <p:nvPicPr>
          <p:cNvPr id="7" name="Picture 6"/>
          <p:cNvPicPr>
            <a:picLocks noChangeAspect="1"/>
          </p:cNvPicPr>
          <p:nvPr userDrawn="1"/>
        </p:nvPicPr>
        <p:blipFill>
          <a:blip r:embed="rId13"/>
          <a:stretch>
            <a:fillRect/>
          </a:stretch>
        </p:blipFill>
        <p:spPr>
          <a:xfrm>
            <a:off x="0" y="-6394"/>
            <a:ext cx="12174239" cy="6870787"/>
          </a:xfrm>
          <a:prstGeom prst="rect">
            <a:avLst/>
          </a:prstGeom>
        </p:spPr>
      </p:pic>
    </p:spTree>
    <p:extLst>
      <p:ext uri="{BB962C8B-B14F-4D97-AF65-F5344CB8AC3E}">
        <p14:creationId xmlns:p14="http://schemas.microsoft.com/office/powerpoint/2010/main" val="4169291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2.png"/><Relationship Id="rId7" Type="http://schemas.openxmlformats.org/officeDocument/2006/relationships/diagramLayout" Target="../diagrams/layout2.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Data" Target="../diagrams/data2.xml"/><Relationship Id="rId11" Type="http://schemas.openxmlformats.org/officeDocument/2006/relationships/image" Target="../media/image39.jpeg"/><Relationship Id="rId5" Type="http://schemas.openxmlformats.org/officeDocument/2006/relationships/image" Target="../media/image13.jpeg"/><Relationship Id="rId10" Type="http://schemas.microsoft.com/office/2007/relationships/diagramDrawing" Target="../diagrams/drawing2.xml"/><Relationship Id="rId4" Type="http://schemas.microsoft.com/office/2007/relationships/hdphoto" Target="../media/hdphoto4.wdp"/><Relationship Id="rId9"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32.png"/><Relationship Id="rId7" Type="http://schemas.openxmlformats.org/officeDocument/2006/relationships/diagramData" Target="../diagrams/data3.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0.jpeg"/><Relationship Id="rId11" Type="http://schemas.microsoft.com/office/2007/relationships/diagramDrawing" Target="../diagrams/drawing3.xml"/><Relationship Id="rId5" Type="http://schemas.openxmlformats.org/officeDocument/2006/relationships/image" Target="../media/image13.jpeg"/><Relationship Id="rId10" Type="http://schemas.openxmlformats.org/officeDocument/2006/relationships/diagramColors" Target="../diagrams/colors3.xml"/><Relationship Id="rId4" Type="http://schemas.microsoft.com/office/2007/relationships/hdphoto" Target="../media/hdphoto4.wdp"/><Relationship Id="rId9"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32.png"/><Relationship Id="rId7" Type="http://schemas.openxmlformats.org/officeDocument/2006/relationships/diagramLayout" Target="../diagrams/layout4.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Data" Target="../diagrams/data4.xml"/><Relationship Id="rId5" Type="http://schemas.openxmlformats.org/officeDocument/2006/relationships/image" Target="../media/image13.jpeg"/><Relationship Id="rId10" Type="http://schemas.microsoft.com/office/2007/relationships/diagramDrawing" Target="../diagrams/drawing4.xml"/><Relationship Id="rId4" Type="http://schemas.microsoft.com/office/2007/relationships/hdphoto" Target="../media/hdphoto4.wdp"/><Relationship Id="rId9" Type="http://schemas.openxmlformats.org/officeDocument/2006/relationships/diagramColors" Target="../diagrams/colors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3" Type="http://schemas.openxmlformats.org/officeDocument/2006/relationships/image" Target="../media/image22.jpeg"/><Relationship Id="rId7" Type="http://schemas.openxmlformats.org/officeDocument/2006/relationships/image" Target="../media/image25.jpeg"/><Relationship Id="rId12"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jpeg"/><Relationship Id="rId9" Type="http://schemas.openxmlformats.org/officeDocument/2006/relationships/image" Target="../media/image26.png"/><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2.png"/><Relationship Id="rId7" Type="http://schemas.openxmlformats.org/officeDocument/2006/relationships/diagramLayout" Target="../diagrams/layout1.xml"/><Relationship Id="rId12"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Data" Target="../diagrams/data1.xml"/><Relationship Id="rId11" Type="http://schemas.openxmlformats.org/officeDocument/2006/relationships/image" Target="../media/image21.png"/><Relationship Id="rId5" Type="http://schemas.openxmlformats.org/officeDocument/2006/relationships/image" Target="../media/image13.jpeg"/><Relationship Id="rId10" Type="http://schemas.microsoft.com/office/2007/relationships/diagramDrawing" Target="../diagrams/drawing1.xml"/><Relationship Id="rId4" Type="http://schemas.microsoft.com/office/2007/relationships/hdphoto" Target="../media/hdphoto4.wdp"/><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15639" y="2578409"/>
            <a:ext cx="4467047" cy="2000548"/>
          </a:xfrm>
          <a:prstGeom prst="rect">
            <a:avLst/>
          </a:prstGeom>
          <a:noFill/>
        </p:spPr>
        <p:txBody>
          <a:bodyPr wrap="square" rtlCol="0">
            <a:spAutoFit/>
          </a:bodyPr>
          <a:lstStyle/>
          <a:p>
            <a:pPr algn="ctr"/>
            <a:r>
              <a:rPr lang="en-US" sz="3200" b="1" dirty="0" smtClean="0"/>
              <a:t>A Simple Way to Raise, Healthier, More Successful, Safer Kids!</a:t>
            </a:r>
          </a:p>
          <a:p>
            <a:pPr algn="ctr"/>
            <a:endParaRPr lang="en-US" sz="28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5127" y="1587260"/>
            <a:ext cx="3890513" cy="3890513"/>
          </a:xfrm>
          <a:prstGeom prst="rect">
            <a:avLst/>
          </a:prstGeom>
        </p:spPr>
      </p:pic>
    </p:spTree>
    <p:extLst>
      <p:ext uri="{BB962C8B-B14F-4D97-AF65-F5344CB8AC3E}">
        <p14:creationId xmlns:p14="http://schemas.microsoft.com/office/powerpoint/2010/main" val="22092736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artisticMosiaicBubbles/>
                    </a14:imgEffect>
                  </a14:imgLayer>
                </a14:imgProps>
              </a:ext>
            </a:extLst>
          </a:blip>
          <a:srcRect l="653" t="6201" r="-653" b="47181"/>
          <a:stretch/>
        </p:blipFill>
        <p:spPr>
          <a:xfrm rot="10800000">
            <a:off x="-89452" y="5764695"/>
            <a:ext cx="12281452" cy="1093304"/>
          </a:xfrm>
          <a:prstGeom prst="rect">
            <a:avLst/>
          </a:prstGeom>
        </p:spPr>
      </p:pic>
      <p:pic>
        <p:nvPicPr>
          <p:cNvPr id="8" name="Picture 7"/>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t="8697" r="19190" b="43200"/>
          <a:stretch/>
        </p:blipFill>
        <p:spPr>
          <a:xfrm rot="8868136">
            <a:off x="198531" y="351708"/>
            <a:ext cx="1593962" cy="948829"/>
          </a:xfrm>
          <a:prstGeom prst="rect">
            <a:avLst/>
          </a:prstGeom>
        </p:spPr>
      </p:pic>
      <p:graphicFrame>
        <p:nvGraphicFramePr>
          <p:cNvPr id="9" name="Diagram 8"/>
          <p:cNvGraphicFramePr/>
          <p:nvPr>
            <p:extLst>
              <p:ext uri="{D42A27DB-BD31-4B8C-83A1-F6EECF244321}">
                <p14:modId xmlns:p14="http://schemas.microsoft.com/office/powerpoint/2010/main" val="335104672"/>
              </p:ext>
            </p:extLst>
          </p:nvPr>
        </p:nvGraphicFramePr>
        <p:xfrm>
          <a:off x="1987274" y="575733"/>
          <a:ext cx="7512326" cy="51889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l="4717" t="7816" r="9119" b="4763"/>
          <a:stretch/>
        </p:blipFill>
        <p:spPr>
          <a:xfrm rot="1714164">
            <a:off x="3375806" y="1812951"/>
            <a:ext cx="2675468" cy="2714525"/>
          </a:xfrm>
          <a:prstGeom prst="rect">
            <a:avLst/>
          </a:prstGeom>
        </p:spPr>
      </p:pic>
      <p:sp>
        <p:nvSpPr>
          <p:cNvPr id="10" name="TextBox 9"/>
          <p:cNvSpPr txBox="1"/>
          <p:nvPr/>
        </p:nvSpPr>
        <p:spPr>
          <a:xfrm>
            <a:off x="1896536" y="0"/>
            <a:ext cx="8974664" cy="646331"/>
          </a:xfrm>
          <a:prstGeom prst="rect">
            <a:avLst/>
          </a:prstGeom>
          <a:noFill/>
        </p:spPr>
        <p:txBody>
          <a:bodyPr wrap="square" rtlCol="0">
            <a:spAutoFit/>
          </a:bodyPr>
          <a:lstStyle/>
          <a:p>
            <a:r>
              <a:rPr lang="en-US" sz="3600" b="1" dirty="0" smtClean="0"/>
              <a:t>Budget Friendly Cooking Hacks: Cereal</a:t>
            </a:r>
            <a:endParaRPr lang="en-US" sz="3600" b="1" dirty="0"/>
          </a:p>
        </p:txBody>
      </p:sp>
    </p:spTree>
    <p:extLst>
      <p:ext uri="{BB962C8B-B14F-4D97-AF65-F5344CB8AC3E}">
        <p14:creationId xmlns:p14="http://schemas.microsoft.com/office/powerpoint/2010/main" val="3746273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artisticMosiaicBubbles/>
                    </a14:imgEffect>
                  </a14:imgLayer>
                </a14:imgProps>
              </a:ext>
            </a:extLst>
          </a:blip>
          <a:srcRect l="653" t="6201" r="-653" b="47181"/>
          <a:stretch/>
        </p:blipFill>
        <p:spPr>
          <a:xfrm rot="10800000">
            <a:off x="-89452" y="5764695"/>
            <a:ext cx="12281452" cy="1093304"/>
          </a:xfrm>
          <a:prstGeom prst="rect">
            <a:avLst/>
          </a:prstGeom>
        </p:spPr>
      </p:pic>
      <p:pic>
        <p:nvPicPr>
          <p:cNvPr id="8" name="Picture 7"/>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t="8697" r="19190" b="43200"/>
          <a:stretch/>
        </p:blipFill>
        <p:spPr>
          <a:xfrm rot="8868136">
            <a:off x="198531" y="351708"/>
            <a:ext cx="1593962" cy="948829"/>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7238" t="8481" r="7370" b="7144"/>
          <a:stretch/>
        </p:blipFill>
        <p:spPr>
          <a:xfrm>
            <a:off x="3335867" y="1710267"/>
            <a:ext cx="2844800" cy="2743200"/>
          </a:xfrm>
          <a:prstGeom prst="rect">
            <a:avLst/>
          </a:prstGeom>
        </p:spPr>
      </p:pic>
      <p:graphicFrame>
        <p:nvGraphicFramePr>
          <p:cNvPr id="4" name="Diagram 3"/>
          <p:cNvGraphicFramePr/>
          <p:nvPr>
            <p:extLst>
              <p:ext uri="{D42A27DB-BD31-4B8C-83A1-F6EECF244321}">
                <p14:modId xmlns:p14="http://schemas.microsoft.com/office/powerpoint/2010/main" val="3791245337"/>
              </p:ext>
            </p:extLst>
          </p:nvPr>
        </p:nvGraphicFramePr>
        <p:xfrm>
          <a:off x="1987274" y="731488"/>
          <a:ext cx="7563126" cy="50332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p:cNvSpPr txBox="1"/>
          <p:nvPr/>
        </p:nvSpPr>
        <p:spPr>
          <a:xfrm>
            <a:off x="1922718" y="85157"/>
            <a:ext cx="8626749" cy="646331"/>
          </a:xfrm>
          <a:prstGeom prst="rect">
            <a:avLst/>
          </a:prstGeom>
          <a:noFill/>
        </p:spPr>
        <p:txBody>
          <a:bodyPr wrap="square" rtlCol="0">
            <a:spAutoFit/>
          </a:bodyPr>
          <a:lstStyle/>
          <a:p>
            <a:r>
              <a:rPr lang="en-US" sz="3600" b="1" dirty="0" smtClean="0"/>
              <a:t>Budget Friendly Cooking Hacks: Canned Fish</a:t>
            </a:r>
            <a:endParaRPr lang="en-US" sz="3600" b="1" dirty="0"/>
          </a:p>
        </p:txBody>
      </p:sp>
    </p:spTree>
    <p:extLst>
      <p:ext uri="{BB962C8B-B14F-4D97-AF65-F5344CB8AC3E}">
        <p14:creationId xmlns:p14="http://schemas.microsoft.com/office/powerpoint/2010/main" val="302570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artisticMosiaicBubbles/>
                    </a14:imgEffect>
                  </a14:imgLayer>
                </a14:imgProps>
              </a:ext>
            </a:extLst>
          </a:blip>
          <a:srcRect l="653" t="6201" r="-653" b="47181"/>
          <a:stretch/>
        </p:blipFill>
        <p:spPr>
          <a:xfrm rot="10800000">
            <a:off x="-89452" y="5764695"/>
            <a:ext cx="12281452" cy="1093304"/>
          </a:xfrm>
          <a:prstGeom prst="rect">
            <a:avLst/>
          </a:prstGeom>
        </p:spPr>
      </p:pic>
      <p:pic>
        <p:nvPicPr>
          <p:cNvPr id="8" name="Picture 7"/>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t="8697" r="19190" b="43200"/>
          <a:stretch/>
        </p:blipFill>
        <p:spPr>
          <a:xfrm rot="8868136">
            <a:off x="198531" y="351708"/>
            <a:ext cx="1593962" cy="948829"/>
          </a:xfrm>
          <a:prstGeom prst="rect">
            <a:avLst/>
          </a:prstGeom>
        </p:spPr>
      </p:pic>
      <p:graphicFrame>
        <p:nvGraphicFramePr>
          <p:cNvPr id="4" name="Diagram 3"/>
          <p:cNvGraphicFramePr/>
          <p:nvPr>
            <p:extLst>
              <p:ext uri="{D42A27DB-BD31-4B8C-83A1-F6EECF244321}">
                <p14:modId xmlns:p14="http://schemas.microsoft.com/office/powerpoint/2010/main" val="494763529"/>
              </p:ext>
            </p:extLst>
          </p:nvPr>
        </p:nvGraphicFramePr>
        <p:xfrm>
          <a:off x="1987274" y="745067"/>
          <a:ext cx="7258326" cy="50196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Box 5"/>
          <p:cNvSpPr txBox="1"/>
          <p:nvPr/>
        </p:nvSpPr>
        <p:spPr>
          <a:xfrm>
            <a:off x="1922718" y="98736"/>
            <a:ext cx="9761282" cy="646331"/>
          </a:xfrm>
          <a:prstGeom prst="rect">
            <a:avLst/>
          </a:prstGeom>
          <a:noFill/>
        </p:spPr>
        <p:txBody>
          <a:bodyPr wrap="square" rtlCol="0">
            <a:spAutoFit/>
          </a:bodyPr>
          <a:lstStyle/>
          <a:p>
            <a:r>
              <a:rPr lang="en-US" sz="3600" b="1" dirty="0" smtClean="0"/>
              <a:t>Budget Friendly Cooking Hacks: Plain Yogurt </a:t>
            </a:r>
            <a:endParaRPr lang="en-US" sz="3600" b="1" dirty="0"/>
          </a:p>
        </p:txBody>
      </p:sp>
    </p:spTree>
    <p:extLst>
      <p:ext uri="{BB962C8B-B14F-4D97-AF65-F5344CB8AC3E}">
        <p14:creationId xmlns:p14="http://schemas.microsoft.com/office/powerpoint/2010/main" val="980930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145619" y="1129667"/>
            <a:ext cx="9900762" cy="4956478"/>
          </a:xfrm>
          <a:prstGeom prst="rect">
            <a:avLst/>
          </a:prstGeom>
        </p:spPr>
      </p:pic>
      <p:sp>
        <p:nvSpPr>
          <p:cNvPr id="2" name="Rounded Rectangular Callout 1"/>
          <p:cNvSpPr/>
          <p:nvPr/>
        </p:nvSpPr>
        <p:spPr>
          <a:xfrm>
            <a:off x="6096000" y="2349607"/>
            <a:ext cx="2116667" cy="952394"/>
          </a:xfrm>
          <a:prstGeom prst="wedgeRoundRectCallout">
            <a:avLst>
              <a:gd name="adj1" fmla="val -5633"/>
              <a:gd name="adj2" fmla="val -71401"/>
              <a:gd name="adj3"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If you could be a superhero who would you be?</a:t>
            </a:r>
            <a:endParaRPr lang="en-US" dirty="0"/>
          </a:p>
        </p:txBody>
      </p:sp>
      <p:sp>
        <p:nvSpPr>
          <p:cNvPr id="10" name="Rounded Rectangular Callout 9"/>
          <p:cNvSpPr/>
          <p:nvPr/>
        </p:nvSpPr>
        <p:spPr>
          <a:xfrm>
            <a:off x="8740521" y="2975586"/>
            <a:ext cx="2305860" cy="800547"/>
          </a:xfrm>
          <a:prstGeom prst="wedgeRoundRectCallout">
            <a:avLst>
              <a:gd name="adj1" fmla="val -56817"/>
              <a:gd name="adj2" fmla="val -79395"/>
              <a:gd name="adj3"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What is your favorite kind of weather?</a:t>
            </a:r>
            <a:endParaRPr lang="en-US" dirty="0"/>
          </a:p>
        </p:txBody>
      </p:sp>
      <p:sp>
        <p:nvSpPr>
          <p:cNvPr id="11" name="Rounded Rectangular Callout 10"/>
          <p:cNvSpPr/>
          <p:nvPr/>
        </p:nvSpPr>
        <p:spPr>
          <a:xfrm>
            <a:off x="5159424" y="4920978"/>
            <a:ext cx="2017383" cy="1005689"/>
          </a:xfrm>
          <a:prstGeom prst="wedgeRoundRectCallout">
            <a:avLst>
              <a:gd name="adj1" fmla="val 29529"/>
              <a:gd name="adj2" fmla="val -87500"/>
              <a:gd name="adj3"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If you could meet anyone, who would it be?</a:t>
            </a:r>
            <a:endParaRPr lang="en-US" dirty="0"/>
          </a:p>
        </p:txBody>
      </p:sp>
      <p:sp>
        <p:nvSpPr>
          <p:cNvPr id="12" name="Rounded Rectangular Callout 11"/>
          <p:cNvSpPr/>
          <p:nvPr/>
        </p:nvSpPr>
        <p:spPr>
          <a:xfrm>
            <a:off x="1848655" y="5514584"/>
            <a:ext cx="2133600" cy="571561"/>
          </a:xfrm>
          <a:prstGeom prst="wedgeRoundRectCallout">
            <a:avLst>
              <a:gd name="adj1" fmla="val 38691"/>
              <a:gd name="adj2" fmla="val -101236"/>
              <a:gd name="adj3"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What is the best part of your day?</a:t>
            </a:r>
            <a:endParaRPr lang="en-US" dirty="0"/>
          </a:p>
        </p:txBody>
      </p:sp>
      <p:sp>
        <p:nvSpPr>
          <p:cNvPr id="13" name="TextBox 12"/>
          <p:cNvSpPr txBox="1"/>
          <p:nvPr/>
        </p:nvSpPr>
        <p:spPr>
          <a:xfrm>
            <a:off x="0" y="178536"/>
            <a:ext cx="12192000" cy="646331"/>
          </a:xfrm>
          <a:prstGeom prst="rect">
            <a:avLst/>
          </a:prstGeom>
          <a:noFill/>
        </p:spPr>
        <p:txBody>
          <a:bodyPr wrap="square" rtlCol="0">
            <a:spAutoFit/>
          </a:bodyPr>
          <a:lstStyle/>
          <a:p>
            <a:pPr algn="ctr"/>
            <a:r>
              <a:rPr lang="en-US" sz="3600" b="1" dirty="0" smtClean="0"/>
              <a:t>ENJOY Mealtime, Connect and Grow Together!</a:t>
            </a:r>
            <a:endParaRPr lang="en-US" sz="3600" b="1" dirty="0"/>
          </a:p>
        </p:txBody>
      </p:sp>
    </p:spTree>
    <p:extLst>
      <p:ext uri="{BB962C8B-B14F-4D97-AF65-F5344CB8AC3E}">
        <p14:creationId xmlns:p14="http://schemas.microsoft.com/office/powerpoint/2010/main" val="51301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830389" y="2059516"/>
            <a:ext cx="4038600" cy="3305175"/>
          </a:xfrm>
          <a:prstGeom prst="rect">
            <a:avLst/>
          </a:prstGeom>
        </p:spPr>
      </p:pic>
      <p:sp>
        <p:nvSpPr>
          <p:cNvPr id="3" name="TextBox 2"/>
          <p:cNvSpPr txBox="1"/>
          <p:nvPr/>
        </p:nvSpPr>
        <p:spPr>
          <a:xfrm>
            <a:off x="6139921" y="2744039"/>
            <a:ext cx="4291012" cy="1384995"/>
          </a:xfrm>
          <a:prstGeom prst="rect">
            <a:avLst/>
          </a:prstGeom>
          <a:noFill/>
        </p:spPr>
        <p:txBody>
          <a:bodyPr wrap="square" rtlCol="0">
            <a:spAutoFit/>
          </a:bodyPr>
          <a:lstStyle/>
          <a:p>
            <a:pPr algn="ctr"/>
            <a:r>
              <a:rPr lang="en-US" sz="2800" dirty="0" smtClean="0"/>
              <a:t>My Family Will Enjoy One More Meal Together at Home Each Week!</a:t>
            </a:r>
            <a:endParaRPr lang="en-US" sz="1600" dirty="0"/>
          </a:p>
        </p:txBody>
      </p:sp>
      <p:sp>
        <p:nvSpPr>
          <p:cNvPr id="6" name="TextBox 5"/>
          <p:cNvSpPr txBox="1"/>
          <p:nvPr/>
        </p:nvSpPr>
        <p:spPr>
          <a:xfrm>
            <a:off x="3176587" y="1095153"/>
            <a:ext cx="6831013" cy="769441"/>
          </a:xfrm>
          <a:prstGeom prst="rect">
            <a:avLst/>
          </a:prstGeom>
          <a:noFill/>
        </p:spPr>
        <p:txBody>
          <a:bodyPr wrap="square" rtlCol="0">
            <a:spAutoFit/>
          </a:bodyPr>
          <a:lstStyle/>
          <a:p>
            <a:pPr algn="ctr"/>
            <a:r>
              <a:rPr lang="en-US" sz="4400" b="1" dirty="0" smtClean="0"/>
              <a:t>Take the Pledge!</a:t>
            </a:r>
            <a:endParaRPr lang="en-US" sz="4400" b="1" dirty="0"/>
          </a:p>
        </p:txBody>
      </p:sp>
    </p:spTree>
    <p:extLst>
      <p:ext uri="{BB962C8B-B14F-4D97-AF65-F5344CB8AC3E}">
        <p14:creationId xmlns:p14="http://schemas.microsoft.com/office/powerpoint/2010/main" val="29377137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4155902" y="2608368"/>
            <a:ext cx="4038600" cy="3305175"/>
          </a:xfrm>
          <a:prstGeom prst="rect">
            <a:avLst/>
          </a:prstGeom>
        </p:spPr>
      </p:pic>
      <p:sp>
        <p:nvSpPr>
          <p:cNvPr id="6" name="TextBox 5"/>
          <p:cNvSpPr txBox="1"/>
          <p:nvPr/>
        </p:nvSpPr>
        <p:spPr>
          <a:xfrm>
            <a:off x="2257779" y="1095153"/>
            <a:ext cx="7749822" cy="1569660"/>
          </a:xfrm>
          <a:prstGeom prst="rect">
            <a:avLst/>
          </a:prstGeom>
          <a:noFill/>
        </p:spPr>
        <p:txBody>
          <a:bodyPr wrap="square" rtlCol="0">
            <a:spAutoFit/>
          </a:bodyPr>
          <a:lstStyle/>
          <a:p>
            <a:pPr algn="ctr"/>
            <a:r>
              <a:rPr lang="en-US" sz="9600" b="1" dirty="0" smtClean="0"/>
              <a:t>Thank You!</a:t>
            </a:r>
            <a:endParaRPr lang="en-US" sz="9600" b="1" dirty="0"/>
          </a:p>
        </p:txBody>
      </p:sp>
    </p:spTree>
    <p:extLst>
      <p:ext uri="{BB962C8B-B14F-4D97-AF65-F5344CB8AC3E}">
        <p14:creationId xmlns:p14="http://schemas.microsoft.com/office/powerpoint/2010/main" val="40542851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7531781" y="3132290"/>
            <a:ext cx="1526458" cy="1526458"/>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2146" y="2854068"/>
            <a:ext cx="780658" cy="780658"/>
          </a:xfrm>
          <a:prstGeom prst="rect">
            <a:avLst/>
          </a:prstGeom>
        </p:spPr>
      </p:pic>
      <p:pic>
        <p:nvPicPr>
          <p:cNvPr id="19" name="Picture 18"/>
          <p:cNvPicPr>
            <a:picLocks noChangeAspect="1"/>
          </p:cNvPicPr>
          <p:nvPr/>
        </p:nvPicPr>
        <p:blipFill>
          <a:blip r:embed="rId5"/>
          <a:stretch>
            <a:fillRect/>
          </a:stretch>
        </p:blipFill>
        <p:spPr>
          <a:xfrm>
            <a:off x="9604801" y="4003835"/>
            <a:ext cx="853798" cy="853798"/>
          </a:xfrm>
          <a:prstGeom prst="rect">
            <a:avLst/>
          </a:prstGeom>
        </p:spPr>
      </p:pic>
      <p:sp>
        <p:nvSpPr>
          <p:cNvPr id="20" name="Oval 19"/>
          <p:cNvSpPr/>
          <p:nvPr/>
        </p:nvSpPr>
        <p:spPr>
          <a:xfrm>
            <a:off x="7269808" y="2005408"/>
            <a:ext cx="1056064" cy="1073141"/>
          </a:xfrm>
          <a:prstGeom prst="ellipse">
            <a:avLst/>
          </a:prstGeom>
          <a:blipFill dpi="0" rotWithShape="1">
            <a:blip r:embed="rId6"/>
            <a:srcRect/>
            <a:stretch>
              <a:fillRect l="-40000" t="-14000" r="-30000" b="-6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8675" y="3634726"/>
            <a:ext cx="943885" cy="945438"/>
          </a:xfrm>
          <a:prstGeom prst="rect">
            <a:avLst/>
          </a:prstGeom>
        </p:spPr>
      </p:pic>
      <p:sp>
        <p:nvSpPr>
          <p:cNvPr id="23" name="Oval 22"/>
          <p:cNvSpPr/>
          <p:nvPr/>
        </p:nvSpPr>
        <p:spPr>
          <a:xfrm>
            <a:off x="8441378" y="2018218"/>
            <a:ext cx="930624" cy="92405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6513" y="2083362"/>
            <a:ext cx="769240" cy="769240"/>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02022" y="2674040"/>
            <a:ext cx="847642" cy="847642"/>
          </a:xfrm>
          <a:prstGeom prst="rect">
            <a:avLst/>
          </a:prstGeom>
        </p:spPr>
      </p:pic>
      <p:sp>
        <p:nvSpPr>
          <p:cNvPr id="25" name="Rectangle 24"/>
          <p:cNvSpPr/>
          <p:nvPr/>
        </p:nvSpPr>
        <p:spPr>
          <a:xfrm>
            <a:off x="1984054" y="1387998"/>
            <a:ext cx="5113820" cy="954107"/>
          </a:xfrm>
          <a:prstGeom prst="rect">
            <a:avLst/>
          </a:prstGeom>
        </p:spPr>
        <p:txBody>
          <a:bodyPr wrap="square">
            <a:spAutoFit/>
          </a:bodyPr>
          <a:lstStyle/>
          <a:p>
            <a:r>
              <a:rPr lang="en-US" sz="2800" dirty="0" smtClean="0"/>
              <a:t>What if there </a:t>
            </a:r>
            <a:r>
              <a:rPr lang="en-US" sz="2800" dirty="0"/>
              <a:t>was one thing you could </a:t>
            </a:r>
            <a:r>
              <a:rPr lang="en-US" sz="2800" dirty="0" smtClean="0"/>
              <a:t>do to make your children: </a:t>
            </a:r>
          </a:p>
        </p:txBody>
      </p:sp>
      <p:sp>
        <p:nvSpPr>
          <p:cNvPr id="26" name="TextBox 25"/>
          <p:cNvSpPr txBox="1"/>
          <p:nvPr/>
        </p:nvSpPr>
        <p:spPr>
          <a:xfrm>
            <a:off x="1709529" y="5172030"/>
            <a:ext cx="8822024" cy="646331"/>
          </a:xfrm>
          <a:prstGeom prst="rect">
            <a:avLst/>
          </a:prstGeom>
          <a:noFill/>
        </p:spPr>
        <p:txBody>
          <a:bodyPr wrap="square" rtlCol="0">
            <a:spAutoFit/>
          </a:bodyPr>
          <a:lstStyle/>
          <a:p>
            <a:pPr algn="ctr"/>
            <a:r>
              <a:rPr lang="en-US" sz="3600" b="1" dirty="0" smtClean="0"/>
              <a:t>There is!</a:t>
            </a:r>
            <a:endParaRPr lang="en-US" b="1" dirty="0"/>
          </a:p>
        </p:txBody>
      </p:sp>
      <p:sp>
        <p:nvSpPr>
          <p:cNvPr id="2" name="Rectangle 1"/>
          <p:cNvSpPr/>
          <p:nvPr/>
        </p:nvSpPr>
        <p:spPr>
          <a:xfrm>
            <a:off x="2199010" y="2476114"/>
            <a:ext cx="2936738" cy="461665"/>
          </a:xfrm>
          <a:prstGeom prst="rect">
            <a:avLst/>
          </a:prstGeom>
        </p:spPr>
        <p:txBody>
          <a:bodyPr wrap="square">
            <a:spAutoFit/>
          </a:bodyPr>
          <a:lstStyle/>
          <a:p>
            <a:pPr marL="457200" indent="-457200">
              <a:buFont typeface="Arial" panose="020B0604020202020204" pitchFamily="34" charset="0"/>
              <a:buChar char="•"/>
            </a:pPr>
            <a:r>
              <a:rPr lang="en-US" sz="2400" dirty="0" smtClean="0"/>
              <a:t>Healthier</a:t>
            </a:r>
            <a:endParaRPr lang="en-US" sz="2400" dirty="0"/>
          </a:p>
        </p:txBody>
      </p:sp>
      <p:sp>
        <p:nvSpPr>
          <p:cNvPr id="3" name="Rectangle 2"/>
          <p:cNvSpPr/>
          <p:nvPr/>
        </p:nvSpPr>
        <p:spPr>
          <a:xfrm>
            <a:off x="2199010" y="2958490"/>
            <a:ext cx="2936738" cy="461665"/>
          </a:xfrm>
          <a:prstGeom prst="rect">
            <a:avLst/>
          </a:prstGeom>
        </p:spPr>
        <p:txBody>
          <a:bodyPr wrap="square">
            <a:spAutoFit/>
          </a:bodyPr>
          <a:lstStyle/>
          <a:p>
            <a:pPr marL="457200" indent="-457200">
              <a:buFont typeface="Arial" panose="020B0604020202020204" pitchFamily="34" charset="0"/>
              <a:buChar char="•"/>
            </a:pPr>
            <a:r>
              <a:rPr lang="en-US" sz="2400" dirty="0" smtClean="0"/>
              <a:t>More Successful </a:t>
            </a:r>
            <a:endParaRPr lang="en-US" sz="2400" dirty="0"/>
          </a:p>
        </p:txBody>
      </p:sp>
      <p:sp>
        <p:nvSpPr>
          <p:cNvPr id="4" name="Rectangle 3"/>
          <p:cNvSpPr/>
          <p:nvPr/>
        </p:nvSpPr>
        <p:spPr>
          <a:xfrm>
            <a:off x="2184907" y="3476723"/>
            <a:ext cx="2936738" cy="461665"/>
          </a:xfrm>
          <a:prstGeom prst="rect">
            <a:avLst/>
          </a:prstGeom>
        </p:spPr>
        <p:txBody>
          <a:bodyPr wrap="square">
            <a:spAutoFit/>
          </a:bodyPr>
          <a:lstStyle/>
          <a:p>
            <a:pPr marL="457200" indent="-457200">
              <a:buFont typeface="Arial" panose="020B0604020202020204" pitchFamily="34" charset="0"/>
              <a:buChar char="•"/>
            </a:pPr>
            <a:r>
              <a:rPr lang="en-US" sz="2400" dirty="0" smtClean="0"/>
              <a:t>Safer </a:t>
            </a:r>
            <a:endParaRPr lang="en-US" sz="2400" dirty="0"/>
          </a:p>
        </p:txBody>
      </p:sp>
    </p:spTree>
    <p:extLst>
      <p:ext uri="{BB962C8B-B14F-4D97-AF65-F5344CB8AC3E}">
        <p14:creationId xmlns:p14="http://schemas.microsoft.com/office/powerpoint/2010/main" val="334663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p:bldP spid="2"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1145619" y="228630"/>
            <a:ext cx="9900762" cy="914400"/>
          </a:xfrm>
          <a:solidFill>
            <a:schemeClr val="bg1"/>
          </a:solidFill>
        </p:spPr>
        <p:txBody>
          <a:bodyPr>
            <a:normAutofit/>
          </a:bodyPr>
          <a:lstStyle/>
          <a:p>
            <a:pPr algn="ctr"/>
            <a:r>
              <a:rPr lang="en-US" sz="4000" b="1" dirty="0" smtClean="0"/>
              <a:t>Eating More </a:t>
            </a:r>
            <a:r>
              <a:rPr lang="en-US" sz="4000" b="1" dirty="0"/>
              <a:t>M</a:t>
            </a:r>
            <a:r>
              <a:rPr lang="en-US" sz="4000" b="1" dirty="0" smtClean="0"/>
              <a:t>eals as a Family!</a:t>
            </a:r>
            <a:endParaRPr lang="en-US" sz="4000" b="1" dirty="0"/>
          </a:p>
        </p:txBody>
      </p:sp>
      <p:pic>
        <p:nvPicPr>
          <p:cNvPr id="17" name="Picture 16"/>
          <p:cNvPicPr>
            <a:picLocks noChangeAspect="1"/>
          </p:cNvPicPr>
          <p:nvPr/>
        </p:nvPicPr>
        <p:blipFill>
          <a:blip r:embed="rId3"/>
          <a:stretch>
            <a:fillRect/>
          </a:stretch>
        </p:blipFill>
        <p:spPr>
          <a:xfrm>
            <a:off x="453295" y="1143030"/>
            <a:ext cx="11292238" cy="5653073"/>
          </a:xfrm>
          <a:prstGeom prst="rect">
            <a:avLst/>
          </a:prstGeom>
        </p:spPr>
      </p:pic>
      <p:sp>
        <p:nvSpPr>
          <p:cNvPr id="2" name="Rectangle 1"/>
          <p:cNvSpPr/>
          <p:nvPr/>
        </p:nvSpPr>
        <p:spPr>
          <a:xfrm>
            <a:off x="2523066" y="3460537"/>
            <a:ext cx="2269068" cy="1018058"/>
          </a:xfrm>
          <a:prstGeom prst="rect">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17% </a:t>
            </a:r>
          </a:p>
          <a:p>
            <a:pPr algn="ctr"/>
            <a:r>
              <a:rPr lang="en-US" b="1" dirty="0" smtClean="0">
                <a:solidFill>
                  <a:schemeClr val="tx1"/>
                </a:solidFill>
              </a:rPr>
              <a:t>Meals Skipped = Missing Nutrition</a:t>
            </a:r>
            <a:endParaRPr lang="en-US" b="1" dirty="0">
              <a:solidFill>
                <a:schemeClr val="tx1"/>
              </a:solidFill>
            </a:endParaRPr>
          </a:p>
        </p:txBody>
      </p:sp>
      <p:sp>
        <p:nvSpPr>
          <p:cNvPr id="5" name="Rectangle 4"/>
          <p:cNvSpPr/>
          <p:nvPr/>
        </p:nvSpPr>
        <p:spPr>
          <a:xfrm>
            <a:off x="7284196" y="3504633"/>
            <a:ext cx="2864238" cy="929865"/>
          </a:xfrm>
          <a:prstGeom prst="rect">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25% </a:t>
            </a:r>
          </a:p>
          <a:p>
            <a:pPr algn="ctr"/>
            <a:r>
              <a:rPr lang="en-US" b="1" dirty="0" smtClean="0">
                <a:solidFill>
                  <a:schemeClr val="tx1"/>
                </a:solidFill>
              </a:rPr>
              <a:t>Meals Eaten Alone =</a:t>
            </a:r>
          </a:p>
          <a:p>
            <a:pPr algn="ctr"/>
            <a:r>
              <a:rPr lang="en-US" b="1" dirty="0" smtClean="0">
                <a:solidFill>
                  <a:schemeClr val="tx1"/>
                </a:solidFill>
              </a:rPr>
              <a:t>Fewer family connections</a:t>
            </a:r>
            <a:endParaRPr lang="en-US" b="1" dirty="0">
              <a:solidFill>
                <a:schemeClr val="tx1"/>
              </a:solidFill>
            </a:endParaRPr>
          </a:p>
        </p:txBody>
      </p:sp>
      <p:sp>
        <p:nvSpPr>
          <p:cNvPr id="7" name="Rectangle 6"/>
          <p:cNvSpPr/>
          <p:nvPr/>
        </p:nvSpPr>
        <p:spPr>
          <a:xfrm>
            <a:off x="5080000" y="5481742"/>
            <a:ext cx="3471333" cy="1155823"/>
          </a:xfrm>
          <a:prstGeom prst="rect">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20% </a:t>
            </a:r>
          </a:p>
          <a:p>
            <a:pPr algn="ctr"/>
            <a:r>
              <a:rPr lang="en-US" b="1" dirty="0" smtClean="0">
                <a:solidFill>
                  <a:schemeClr val="tx1"/>
                </a:solidFill>
              </a:rPr>
              <a:t>Meals Eaten Away From Home = </a:t>
            </a:r>
          </a:p>
          <a:p>
            <a:pPr algn="ctr"/>
            <a:r>
              <a:rPr lang="en-US" b="1" dirty="0" smtClean="0">
                <a:solidFill>
                  <a:schemeClr val="tx1"/>
                </a:solidFill>
              </a:rPr>
              <a:t>Over Eating + Fewer </a:t>
            </a:r>
            <a:r>
              <a:rPr lang="en-US" b="1" dirty="0">
                <a:solidFill>
                  <a:schemeClr val="tx1"/>
                </a:solidFill>
              </a:rPr>
              <a:t>H</a:t>
            </a:r>
            <a:r>
              <a:rPr lang="en-US" b="1" dirty="0" smtClean="0">
                <a:solidFill>
                  <a:schemeClr val="tx1"/>
                </a:solidFill>
              </a:rPr>
              <a:t>ealthy </a:t>
            </a:r>
            <a:r>
              <a:rPr lang="en-US" b="1" dirty="0">
                <a:solidFill>
                  <a:schemeClr val="tx1"/>
                </a:solidFill>
              </a:rPr>
              <a:t>F</a:t>
            </a:r>
            <a:r>
              <a:rPr lang="en-US" b="1" dirty="0" smtClean="0">
                <a:solidFill>
                  <a:schemeClr val="tx1"/>
                </a:solidFill>
              </a:rPr>
              <a:t>oods</a:t>
            </a:r>
            <a:endParaRPr lang="en-US" b="1" dirty="0">
              <a:solidFill>
                <a:schemeClr val="tx1"/>
              </a:solidFill>
            </a:endParaRPr>
          </a:p>
        </p:txBody>
      </p:sp>
    </p:spTree>
    <p:extLst>
      <p:ext uri="{BB962C8B-B14F-4D97-AF65-F5344CB8AC3E}">
        <p14:creationId xmlns:p14="http://schemas.microsoft.com/office/powerpoint/2010/main" val="273076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4185191" y="4221891"/>
            <a:ext cx="1502978" cy="1502978"/>
          </a:xfrm>
          <a:prstGeom prst="rect">
            <a:avLst/>
          </a:prstGeom>
        </p:spPr>
      </p:pic>
      <p:pic>
        <p:nvPicPr>
          <p:cNvPr id="5" name="Picture 4"/>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283554" y="4221891"/>
            <a:ext cx="1266203" cy="1266203"/>
          </a:xfrm>
          <a:prstGeom prst="rect">
            <a:avLst/>
          </a:prstGeom>
        </p:spPr>
      </p:pic>
      <p:pic>
        <p:nvPicPr>
          <p:cNvPr id="6" name="Picture 5"/>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t="8697" r="19190" b="43200"/>
          <a:stretch/>
        </p:blipFill>
        <p:spPr>
          <a:xfrm rot="8868136">
            <a:off x="8378271" y="4498966"/>
            <a:ext cx="1593962" cy="948829"/>
          </a:xfrm>
          <a:prstGeom prst="rect">
            <a:avLst/>
          </a:prstGeom>
        </p:spPr>
      </p:pic>
      <p:pic>
        <p:nvPicPr>
          <p:cNvPr id="7" name="Picture 6"/>
          <p:cNvPicPr>
            <a:picLocks noChangeAspect="1"/>
          </p:cNvPicPr>
          <p:nvPr/>
        </p:nvPicPr>
        <p:blipFill>
          <a:blip r:embed="rId6"/>
          <a:stretch>
            <a:fillRect/>
          </a:stretch>
        </p:blipFill>
        <p:spPr>
          <a:xfrm>
            <a:off x="5923112" y="4303930"/>
            <a:ext cx="2089990" cy="1338900"/>
          </a:xfrm>
          <a:prstGeom prst="rect">
            <a:avLst/>
          </a:prstGeom>
        </p:spPr>
      </p:pic>
      <p:pic>
        <p:nvPicPr>
          <p:cNvPr id="10" name="Picture 9"/>
          <p:cNvPicPr>
            <a:picLocks noChangeAspect="1"/>
          </p:cNvPicPr>
          <p:nvPr/>
        </p:nvPicPr>
        <p:blipFill>
          <a:blip r:embed="rId7"/>
          <a:stretch>
            <a:fillRect/>
          </a:stretch>
        </p:blipFill>
        <p:spPr>
          <a:xfrm>
            <a:off x="5155511" y="2164966"/>
            <a:ext cx="2039815" cy="1499628"/>
          </a:xfrm>
          <a:prstGeom prst="rect">
            <a:avLst/>
          </a:prstGeom>
        </p:spPr>
      </p:pic>
      <p:sp>
        <p:nvSpPr>
          <p:cNvPr id="11" name="Title 5"/>
          <p:cNvSpPr txBox="1">
            <a:spLocks/>
          </p:cNvSpPr>
          <p:nvPr/>
        </p:nvSpPr>
        <p:spPr>
          <a:xfrm>
            <a:off x="1764405" y="1086977"/>
            <a:ext cx="8822028" cy="602731"/>
          </a:xfrm>
          <a:prstGeom prst="rect">
            <a:avLst/>
          </a:prstGeom>
          <a:solidFill>
            <a:schemeClr val="bg1"/>
          </a:solidFill>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t>Why Don’t More Families Eat Together?</a:t>
            </a:r>
            <a:endParaRPr lang="en-US" sz="4000" b="1" dirty="0"/>
          </a:p>
        </p:txBody>
      </p:sp>
      <p:sp>
        <p:nvSpPr>
          <p:cNvPr id="2" name="TextBox 1"/>
          <p:cNvSpPr txBox="1"/>
          <p:nvPr/>
        </p:nvSpPr>
        <p:spPr>
          <a:xfrm>
            <a:off x="1933738" y="5608964"/>
            <a:ext cx="1977862" cy="369332"/>
          </a:xfrm>
          <a:prstGeom prst="rect">
            <a:avLst/>
          </a:prstGeom>
          <a:noFill/>
        </p:spPr>
        <p:txBody>
          <a:bodyPr wrap="square" rtlCol="0">
            <a:spAutoFit/>
          </a:bodyPr>
          <a:lstStyle/>
          <a:p>
            <a:pPr algn="ctr"/>
            <a:r>
              <a:rPr lang="en-US" dirty="0" smtClean="0"/>
              <a:t>Not Enough Time</a:t>
            </a:r>
            <a:endParaRPr lang="en-US" dirty="0"/>
          </a:p>
        </p:txBody>
      </p:sp>
      <p:sp>
        <p:nvSpPr>
          <p:cNvPr id="12" name="TextBox 11"/>
          <p:cNvSpPr txBox="1"/>
          <p:nvPr/>
        </p:nvSpPr>
        <p:spPr>
          <a:xfrm>
            <a:off x="4035182" y="5608964"/>
            <a:ext cx="1977862" cy="369332"/>
          </a:xfrm>
          <a:prstGeom prst="rect">
            <a:avLst/>
          </a:prstGeom>
          <a:noFill/>
        </p:spPr>
        <p:txBody>
          <a:bodyPr wrap="square" rtlCol="0">
            <a:spAutoFit/>
          </a:bodyPr>
          <a:lstStyle/>
          <a:p>
            <a:pPr algn="ctr"/>
            <a:r>
              <a:rPr lang="en-US" dirty="0" smtClean="0"/>
              <a:t>Can’t Cook</a:t>
            </a:r>
            <a:endParaRPr lang="en-US" dirty="0"/>
          </a:p>
        </p:txBody>
      </p:sp>
      <p:sp>
        <p:nvSpPr>
          <p:cNvPr id="13" name="TextBox 12"/>
          <p:cNvSpPr txBox="1"/>
          <p:nvPr/>
        </p:nvSpPr>
        <p:spPr>
          <a:xfrm>
            <a:off x="5953439" y="5642830"/>
            <a:ext cx="1977862" cy="369332"/>
          </a:xfrm>
          <a:prstGeom prst="rect">
            <a:avLst/>
          </a:prstGeom>
          <a:noFill/>
        </p:spPr>
        <p:txBody>
          <a:bodyPr wrap="square" rtlCol="0">
            <a:spAutoFit/>
          </a:bodyPr>
          <a:lstStyle/>
          <a:p>
            <a:pPr algn="ctr"/>
            <a:r>
              <a:rPr lang="en-US" dirty="0" smtClean="0"/>
              <a:t>Picky Eaters</a:t>
            </a:r>
            <a:endParaRPr lang="en-US" dirty="0"/>
          </a:p>
        </p:txBody>
      </p:sp>
      <p:sp>
        <p:nvSpPr>
          <p:cNvPr id="14" name="TextBox 13"/>
          <p:cNvSpPr txBox="1"/>
          <p:nvPr/>
        </p:nvSpPr>
        <p:spPr>
          <a:xfrm>
            <a:off x="8278372" y="5595196"/>
            <a:ext cx="1977862" cy="369332"/>
          </a:xfrm>
          <a:prstGeom prst="rect">
            <a:avLst/>
          </a:prstGeom>
          <a:noFill/>
        </p:spPr>
        <p:txBody>
          <a:bodyPr wrap="square" rtlCol="0">
            <a:spAutoFit/>
          </a:bodyPr>
          <a:lstStyle/>
          <a:p>
            <a:pPr algn="ctr"/>
            <a:r>
              <a:rPr lang="en-US" dirty="0" smtClean="0"/>
              <a:t>To Expensive</a:t>
            </a:r>
            <a:endParaRPr lang="en-US" dirty="0"/>
          </a:p>
        </p:txBody>
      </p:sp>
    </p:spTree>
    <p:extLst>
      <p:ext uri="{BB962C8B-B14F-4D97-AF65-F5344CB8AC3E}">
        <p14:creationId xmlns:p14="http://schemas.microsoft.com/office/powerpoint/2010/main" val="201857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096260" y="3186687"/>
            <a:ext cx="1531788" cy="1439512"/>
          </a:xfrm>
          <a:prstGeom prst="rect">
            <a:avLst/>
          </a:prstGeom>
        </p:spPr>
      </p:pic>
      <p:pic>
        <p:nvPicPr>
          <p:cNvPr id="5" name="Picture 4"/>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949292" y="1083366"/>
            <a:ext cx="1266203" cy="1266203"/>
          </a:xfrm>
          <a:prstGeom prst="rect">
            <a:avLst/>
          </a:prstGeom>
        </p:spPr>
      </p:pic>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r="-2260" b="4843"/>
          <a:stretch/>
        </p:blipFill>
        <p:spPr bwMode="auto">
          <a:xfrm rot="10800000">
            <a:off x="8141918" y="1653889"/>
            <a:ext cx="1440472" cy="13508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6" name="Picture 4" descr="https://images.kglobalservices.com/www.kelloggsfamilyrewards.com/en_us/recipe/kicrecipe-21201/kicfileasset-111286_msf_chilimacskillet.jpg?"/>
          <p:cNvPicPr>
            <a:picLocks noChangeAspect="1" noChangeArrowheads="1"/>
          </p:cNvPicPr>
          <p:nvPr/>
        </p:nvPicPr>
        <p:blipFill rotWithShape="1">
          <a:blip r:embed="rId6">
            <a:extLst>
              <a:ext uri="{28A0092B-C50C-407E-A947-70E740481C1C}">
                <a14:useLocalDpi xmlns:a14="http://schemas.microsoft.com/office/drawing/2010/main" val="0"/>
              </a:ext>
            </a:extLst>
          </a:blip>
          <a:srcRect t="9924" b="9610"/>
          <a:stretch/>
        </p:blipFill>
        <p:spPr bwMode="auto">
          <a:xfrm>
            <a:off x="8158162" y="4757392"/>
            <a:ext cx="1469886" cy="11827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0533" y="1936596"/>
            <a:ext cx="4944533" cy="3785652"/>
          </a:xfrm>
          <a:prstGeom prst="rect">
            <a:avLst/>
          </a:prstGeom>
          <a:noFill/>
        </p:spPr>
        <p:txBody>
          <a:bodyPr wrap="square" rtlCol="0">
            <a:spAutoFit/>
          </a:bodyPr>
          <a:lstStyle/>
          <a:p>
            <a:r>
              <a:rPr lang="en-US" sz="2400" dirty="0" smtClean="0"/>
              <a:t>Breakfast is a meal! </a:t>
            </a:r>
            <a:endParaRPr lang="en-US" sz="2400" dirty="0"/>
          </a:p>
          <a:p>
            <a:r>
              <a:rPr lang="en-US" sz="2400" dirty="0"/>
              <a:t>P</a:t>
            </a:r>
            <a:r>
              <a:rPr lang="en-US" sz="2400" dirty="0" smtClean="0"/>
              <a:t>repare for the day ahead together.</a:t>
            </a:r>
          </a:p>
          <a:p>
            <a:endParaRPr lang="en-US" sz="2400" dirty="0"/>
          </a:p>
          <a:p>
            <a:endParaRPr lang="en-US" sz="2400" dirty="0" smtClean="0"/>
          </a:p>
          <a:p>
            <a:r>
              <a:rPr lang="en-US" sz="2400" dirty="0" smtClean="0"/>
              <a:t>Create 1-2 theme nights for easier meal planning.</a:t>
            </a:r>
            <a:endParaRPr lang="en-US" sz="2400" dirty="0"/>
          </a:p>
          <a:p>
            <a:endParaRPr lang="en-US" sz="2400" dirty="0" smtClean="0"/>
          </a:p>
          <a:p>
            <a:endParaRPr lang="en-US" sz="2400" dirty="0" smtClean="0"/>
          </a:p>
          <a:p>
            <a:r>
              <a:rPr lang="en-US" sz="2400" dirty="0" smtClean="0"/>
              <a:t>One pot meals and make ahead cooking get save time</a:t>
            </a:r>
            <a:endParaRPr lang="en-US" sz="2400" dirty="0"/>
          </a:p>
        </p:txBody>
      </p:sp>
      <p:sp>
        <p:nvSpPr>
          <p:cNvPr id="4" name="TextBox 3"/>
          <p:cNvSpPr txBox="1"/>
          <p:nvPr/>
        </p:nvSpPr>
        <p:spPr>
          <a:xfrm>
            <a:off x="3369736" y="1202267"/>
            <a:ext cx="4165600" cy="646331"/>
          </a:xfrm>
          <a:prstGeom prst="rect">
            <a:avLst/>
          </a:prstGeom>
          <a:noFill/>
        </p:spPr>
        <p:txBody>
          <a:bodyPr wrap="square" rtlCol="0">
            <a:spAutoFit/>
          </a:bodyPr>
          <a:lstStyle/>
          <a:p>
            <a:r>
              <a:rPr lang="en-US" sz="3600" b="1" dirty="0" smtClean="0"/>
              <a:t>Time Savers</a:t>
            </a:r>
            <a:endParaRPr lang="en-US" sz="3600" b="1" dirty="0"/>
          </a:p>
        </p:txBody>
      </p:sp>
    </p:spTree>
    <p:extLst>
      <p:ext uri="{BB962C8B-B14F-4D97-AF65-F5344CB8AC3E}">
        <p14:creationId xmlns:p14="http://schemas.microsoft.com/office/powerpoint/2010/main" val="11994157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6092776">
            <a:off x="1814595" y="1191683"/>
            <a:ext cx="1049570" cy="1049570"/>
          </a:xfrm>
          <a:prstGeom prst="rect">
            <a:avLst/>
          </a:prstGeom>
        </p:spPr>
      </p:pic>
      <p:pic>
        <p:nvPicPr>
          <p:cNvPr id="6146" name="Picture 2" descr="https://images.kglobalservices.com/www.kelloggsfamilyrewards.com/en_us/recipe/kicrecipe-16261/kicfileasset-78819_black_bean_salad_with_spicy_crispix_crout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8447" y="2996420"/>
            <a:ext cx="1556578" cy="15565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8178194" y="1737651"/>
            <a:ext cx="2314815" cy="1239033"/>
          </a:xfrm>
          <a:prstGeom prst="rect">
            <a:avLst/>
          </a:prstGeom>
        </p:spPr>
      </p:pic>
      <p:sp>
        <p:nvSpPr>
          <p:cNvPr id="11" name="TextBox 10"/>
          <p:cNvSpPr txBox="1"/>
          <p:nvPr/>
        </p:nvSpPr>
        <p:spPr>
          <a:xfrm>
            <a:off x="3166533" y="2156733"/>
            <a:ext cx="5033249" cy="3539430"/>
          </a:xfrm>
          <a:prstGeom prst="rect">
            <a:avLst/>
          </a:prstGeom>
          <a:noFill/>
        </p:spPr>
        <p:txBody>
          <a:bodyPr wrap="square" rtlCol="0">
            <a:spAutoFit/>
          </a:bodyPr>
          <a:lstStyle/>
          <a:p>
            <a:r>
              <a:rPr lang="en-US" sz="2400" dirty="0" smtClean="0"/>
              <a:t>Recipe videos can help you feel more comfortable with new recipes</a:t>
            </a:r>
          </a:p>
          <a:p>
            <a:endParaRPr lang="en-US" sz="3200" dirty="0" smtClean="0"/>
          </a:p>
          <a:p>
            <a:r>
              <a:rPr lang="en-US" sz="2400" dirty="0" smtClean="0"/>
              <a:t>It’s okay to “Make” something if you aren’t comfortable “cooking”</a:t>
            </a:r>
            <a:endParaRPr lang="en-US" sz="2400" dirty="0"/>
          </a:p>
          <a:p>
            <a:endParaRPr lang="en-US" sz="2400" dirty="0" smtClean="0"/>
          </a:p>
          <a:p>
            <a:endParaRPr lang="en-US" sz="2400" dirty="0" smtClean="0"/>
          </a:p>
          <a:p>
            <a:r>
              <a:rPr lang="en-US" sz="2400" dirty="0" smtClean="0"/>
              <a:t>Learn how to make a few important basics like beans</a:t>
            </a:r>
            <a:r>
              <a:rPr lang="en-US" sz="2400" dirty="0"/>
              <a:t> </a:t>
            </a:r>
            <a:r>
              <a:rPr lang="en-US" sz="2400" dirty="0" smtClean="0"/>
              <a:t>or roasted vegetables.</a:t>
            </a:r>
            <a:endParaRPr lang="en-US" sz="2400" dirty="0"/>
          </a:p>
        </p:txBody>
      </p:sp>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2374" y1="20750" x2="38005" y2="4000"/>
                        <a14:foregroundMark x1="40278" y1="2750" x2="61237" y2="3250"/>
                        <a14:foregroundMark x1="60985" y1="5875" x2="75000" y2="10875"/>
                        <a14:foregroundMark x1="1894" y1="41250" x2="1894" y2="41250"/>
                        <a14:foregroundMark x1="2146" y1="56500" x2="2146" y2="56500"/>
                        <a14:foregroundMark x1="4167" y1="66875" x2="4167" y2="66875"/>
                        <a14:foregroundMark x1="13131" y1="82000" x2="13131" y2="82000"/>
                        <a14:foregroundMark x1="9596" y1="75500" x2="9596" y2="75500"/>
                        <a14:foregroundMark x1="12121" y1="79000" x2="12121" y2="79000"/>
                        <a14:foregroundMark x1="9596" y1="78250" x2="9596" y2="78250"/>
                        <a14:foregroundMark x1="1389" y1="47125" x2="1389" y2="47125"/>
                        <a14:foregroundMark x1="1389" y1="51625" x2="1389" y2="51625"/>
                        <a14:foregroundMark x1="31566" y1="91125" x2="31566" y2="91125"/>
                        <a14:foregroundMark x1="27020" y1="91375" x2="27020" y2="91375"/>
                        <a14:foregroundMark x1="20076" y1="89125" x2="20076" y2="89125"/>
                        <a14:foregroundMark x1="33838" y1="94125" x2="33838" y2="94125"/>
                        <a14:foregroundMark x1="55177" y1="96250" x2="78662" y2="87875"/>
                        <a14:foregroundMark x1="38510" y1="94875" x2="54798" y2="96000"/>
                        <a14:foregroundMark x1="36490" y1="95500" x2="36490" y2="95500"/>
                        <a14:foregroundMark x1="22348" y1="89125" x2="22348" y2="89125"/>
                        <a14:foregroundMark x1="24369" y1="90375" x2="24369" y2="90375"/>
                        <a14:foregroundMark x1="40404" y1="97875" x2="40404" y2="97875"/>
                        <a14:foregroundMark x1="28662" y1="94000" x2="28662" y2="94000"/>
                      </a14:backgroundRemoval>
                    </a14:imgEffect>
                  </a14:imgLayer>
                </a14:imgProps>
              </a:ext>
              <a:ext uri="{28A0092B-C50C-407E-A947-70E740481C1C}">
                <a14:useLocalDpi xmlns:a14="http://schemas.microsoft.com/office/drawing/2010/main" val="0"/>
              </a:ext>
            </a:extLst>
          </a:blip>
          <a:stretch>
            <a:fillRect/>
          </a:stretch>
        </p:blipFill>
        <p:spPr>
          <a:xfrm>
            <a:off x="8632280" y="4691268"/>
            <a:ext cx="1308911" cy="1322133"/>
          </a:xfrm>
          <a:prstGeom prst="rect">
            <a:avLst/>
          </a:prstGeom>
        </p:spPr>
      </p:pic>
      <p:sp>
        <p:nvSpPr>
          <p:cNvPr id="13" name="TextBox 12"/>
          <p:cNvSpPr txBox="1"/>
          <p:nvPr/>
        </p:nvSpPr>
        <p:spPr>
          <a:xfrm>
            <a:off x="3166537" y="1202267"/>
            <a:ext cx="4165600" cy="646331"/>
          </a:xfrm>
          <a:prstGeom prst="rect">
            <a:avLst/>
          </a:prstGeom>
          <a:noFill/>
        </p:spPr>
        <p:txBody>
          <a:bodyPr wrap="square" rtlCol="0">
            <a:spAutoFit/>
          </a:bodyPr>
          <a:lstStyle/>
          <a:p>
            <a:r>
              <a:rPr lang="en-US" sz="3600" b="1" dirty="0" smtClean="0"/>
              <a:t>Kitchen Confidence</a:t>
            </a:r>
            <a:endParaRPr lang="en-US" sz="3600" b="1" dirty="0"/>
          </a:p>
        </p:txBody>
      </p:sp>
    </p:spTree>
    <p:extLst>
      <p:ext uri="{BB962C8B-B14F-4D97-AF65-F5344CB8AC3E}">
        <p14:creationId xmlns:p14="http://schemas.microsoft.com/office/powerpoint/2010/main" val="4873476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033" y="4482328"/>
            <a:ext cx="1280219" cy="1280219"/>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7533" t="6200" r="14191" b="6412"/>
          <a:stretch/>
        </p:blipFill>
        <p:spPr>
          <a:xfrm rot="5160995">
            <a:off x="5763698" y="2339770"/>
            <a:ext cx="797724" cy="761870"/>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colorTemperature colorTemp="11500"/>
                    </a14:imgEffect>
                    <a14:imgEffect>
                      <a14:saturation sat="33000"/>
                    </a14:imgEffect>
                  </a14:imgLayer>
                </a14:imgProps>
              </a:ext>
              <a:ext uri="{28A0092B-C50C-407E-A947-70E740481C1C}">
                <a14:useLocalDpi xmlns:a14="http://schemas.microsoft.com/office/drawing/2010/main" val="0"/>
              </a:ext>
            </a:extLst>
          </a:blip>
          <a:stretch>
            <a:fillRect/>
          </a:stretch>
        </p:blipFill>
        <p:spPr>
          <a:xfrm rot="4118687">
            <a:off x="6431841" y="2817892"/>
            <a:ext cx="934541" cy="93454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834511">
            <a:off x="4967850" y="3270307"/>
            <a:ext cx="923981" cy="600587"/>
          </a:xfrm>
          <a:prstGeom prst="rect">
            <a:avLst/>
          </a:prstGeom>
        </p:spPr>
      </p:pic>
      <p:pic>
        <p:nvPicPr>
          <p:cNvPr id="5" name="Picture 4"/>
          <p:cNvPicPr>
            <a:picLocks noChangeAspect="1"/>
          </p:cNvPicPr>
          <p:nvPr/>
        </p:nvPicPr>
        <p:blipFill>
          <a:blip r:embed="rId8"/>
          <a:stretch>
            <a:fillRect/>
          </a:stretch>
        </p:blipFill>
        <p:spPr>
          <a:xfrm>
            <a:off x="1519941" y="3681710"/>
            <a:ext cx="2089990" cy="1338900"/>
          </a:xfrm>
          <a:prstGeom prst="rect">
            <a:avLst/>
          </a:prstGeom>
        </p:spPr>
      </p:pic>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b="36143"/>
          <a:stretch/>
        </p:blipFill>
        <p:spPr>
          <a:xfrm>
            <a:off x="8817602" y="3709498"/>
            <a:ext cx="1961158" cy="1252332"/>
          </a:xfrm>
          <a:prstGeom prst="rect">
            <a:avLst/>
          </a:prstGeom>
        </p:spPr>
      </p:pic>
      <p:sp>
        <p:nvSpPr>
          <p:cNvPr id="4" name="Right Arrow 3"/>
          <p:cNvSpPr/>
          <p:nvPr/>
        </p:nvSpPr>
        <p:spPr>
          <a:xfrm>
            <a:off x="3592999" y="4069399"/>
            <a:ext cx="5446426" cy="566531"/>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37062" y="3083266"/>
            <a:ext cx="1053865" cy="1053865"/>
          </a:xfrm>
          <a:prstGeom prst="rect">
            <a:avLst/>
          </a:prstGeom>
        </p:spPr>
      </p:pic>
      <p:pic>
        <p:nvPicPr>
          <p:cNvPr id="36" name="Picture 35"/>
          <p:cNvPicPr>
            <a:picLocks noChangeAspect="1"/>
          </p:cNvPicPr>
          <p:nvPr/>
        </p:nvPicPr>
        <p:blipFill>
          <a:blip r:embed="rId11"/>
          <a:stretch>
            <a:fillRect/>
          </a:stretch>
        </p:blipFill>
        <p:spPr>
          <a:xfrm>
            <a:off x="7186597" y="5145014"/>
            <a:ext cx="771081" cy="771985"/>
          </a:xfrm>
          <a:prstGeom prst="rect">
            <a:avLst/>
          </a:prstGeom>
        </p:spPr>
      </p:pic>
      <p:pic>
        <p:nvPicPr>
          <p:cNvPr id="37" name="Picture 36"/>
          <p:cNvPicPr>
            <a:picLocks noChangeAspect="1"/>
          </p:cNvPicPr>
          <p:nvPr/>
        </p:nvPicPr>
        <p:blipFill>
          <a:blip r:embed="rId12"/>
          <a:stretch>
            <a:fillRect/>
          </a:stretch>
        </p:blipFill>
        <p:spPr>
          <a:xfrm>
            <a:off x="7915651" y="4634618"/>
            <a:ext cx="771985" cy="771985"/>
          </a:xfrm>
          <a:prstGeom prst="rect">
            <a:avLst/>
          </a:prstGeom>
        </p:spPr>
      </p:pic>
      <p:pic>
        <p:nvPicPr>
          <p:cNvPr id="38" name="Picture 37"/>
          <p:cNvPicPr>
            <a:picLocks noChangeAspect="1"/>
          </p:cNvPicPr>
          <p:nvPr/>
        </p:nvPicPr>
        <p:blipFill>
          <a:blip r:embed="rId13"/>
          <a:stretch>
            <a:fillRect/>
          </a:stretch>
        </p:blipFill>
        <p:spPr>
          <a:xfrm>
            <a:off x="7000206" y="4513374"/>
            <a:ext cx="771081" cy="771985"/>
          </a:xfrm>
          <a:prstGeom prst="rect">
            <a:avLst/>
          </a:prstGeom>
        </p:spPr>
      </p:pic>
      <p:pic>
        <p:nvPicPr>
          <p:cNvPr id="43" name="Picture 42"/>
          <p:cNvPicPr>
            <a:picLocks noChangeAspect="1"/>
          </p:cNvPicPr>
          <p:nvPr/>
        </p:nvPicPr>
        <p:blipFill>
          <a:blip r:embed="rId14" cstate="print">
            <a:biLevel thresh="50000"/>
            <a:extLst>
              <a:ext uri="{28A0092B-C50C-407E-A947-70E740481C1C}">
                <a14:useLocalDpi xmlns:a14="http://schemas.microsoft.com/office/drawing/2010/main" val="0"/>
              </a:ext>
            </a:extLst>
          </a:blip>
          <a:stretch>
            <a:fillRect/>
          </a:stretch>
        </p:blipFill>
        <p:spPr>
          <a:xfrm rot="16200000">
            <a:off x="4369766" y="4752022"/>
            <a:ext cx="533337" cy="533337"/>
          </a:xfrm>
          <a:prstGeom prst="rect">
            <a:avLst/>
          </a:prstGeom>
        </p:spPr>
      </p:pic>
      <p:sp>
        <p:nvSpPr>
          <p:cNvPr id="45" name="TextBox 44"/>
          <p:cNvSpPr txBox="1"/>
          <p:nvPr/>
        </p:nvSpPr>
        <p:spPr>
          <a:xfrm>
            <a:off x="2889957" y="1089386"/>
            <a:ext cx="6649154" cy="646331"/>
          </a:xfrm>
          <a:prstGeom prst="rect">
            <a:avLst/>
          </a:prstGeom>
          <a:noFill/>
        </p:spPr>
        <p:txBody>
          <a:bodyPr wrap="square" rtlCol="0">
            <a:spAutoFit/>
          </a:bodyPr>
          <a:lstStyle/>
          <a:p>
            <a:pPr algn="ctr"/>
            <a:r>
              <a:rPr lang="en-US" sz="3600" b="1" dirty="0" smtClean="0"/>
              <a:t>Pleasing Picky Eaters</a:t>
            </a:r>
            <a:endParaRPr lang="en-US" sz="3600" b="1" dirty="0"/>
          </a:p>
        </p:txBody>
      </p:sp>
    </p:spTree>
    <p:extLst>
      <p:ext uri="{BB962C8B-B14F-4D97-AF65-F5344CB8AC3E}">
        <p14:creationId xmlns:p14="http://schemas.microsoft.com/office/powerpoint/2010/main" val="25334391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t="8697" r="19190" b="43200"/>
          <a:stretch/>
        </p:blipFill>
        <p:spPr>
          <a:xfrm rot="8868136">
            <a:off x="2146599" y="1554343"/>
            <a:ext cx="1593962" cy="948829"/>
          </a:xfrm>
          <a:prstGeom prst="rect">
            <a:avLst/>
          </a:prstGeom>
        </p:spPr>
      </p:pic>
      <p:pic>
        <p:nvPicPr>
          <p:cNvPr id="2" name="Picture 1"/>
          <p:cNvPicPr>
            <a:picLocks noChangeAspect="1"/>
          </p:cNvPicPr>
          <p:nvPr/>
        </p:nvPicPr>
        <p:blipFill>
          <a:blip r:embed="rId4"/>
          <a:stretch>
            <a:fillRect/>
          </a:stretch>
        </p:blipFill>
        <p:spPr>
          <a:xfrm>
            <a:off x="3356336" y="1947167"/>
            <a:ext cx="4395597" cy="3810330"/>
          </a:xfrm>
          <a:prstGeom prst="rect">
            <a:avLst/>
          </a:prstGeom>
        </p:spPr>
      </p:pic>
      <p:sp>
        <p:nvSpPr>
          <p:cNvPr id="7" name="TextBox 6"/>
          <p:cNvSpPr txBox="1"/>
          <p:nvPr/>
        </p:nvSpPr>
        <p:spPr>
          <a:xfrm>
            <a:off x="3708401" y="1202635"/>
            <a:ext cx="6671731" cy="646331"/>
          </a:xfrm>
          <a:prstGeom prst="rect">
            <a:avLst/>
          </a:prstGeom>
          <a:noFill/>
        </p:spPr>
        <p:txBody>
          <a:bodyPr wrap="square" rtlCol="0">
            <a:spAutoFit/>
          </a:bodyPr>
          <a:lstStyle/>
          <a:p>
            <a:r>
              <a:rPr lang="en-US" sz="3600" b="1" dirty="0" smtClean="0"/>
              <a:t>Budget Friendly Winners: Produce </a:t>
            </a:r>
            <a:endParaRPr lang="en-US" sz="3600" b="1" dirty="0"/>
          </a:p>
        </p:txBody>
      </p:sp>
      <p:sp>
        <p:nvSpPr>
          <p:cNvPr id="3" name="TextBox 2"/>
          <p:cNvSpPr txBox="1"/>
          <p:nvPr/>
        </p:nvSpPr>
        <p:spPr>
          <a:xfrm>
            <a:off x="8050494" y="3852332"/>
            <a:ext cx="2150534" cy="646331"/>
          </a:xfrm>
          <a:prstGeom prst="rect">
            <a:avLst/>
          </a:prstGeom>
          <a:noFill/>
        </p:spPr>
        <p:txBody>
          <a:bodyPr wrap="square" rtlCol="0">
            <a:spAutoFit/>
          </a:bodyPr>
          <a:lstStyle/>
          <a:p>
            <a:pPr algn="ctr"/>
            <a:r>
              <a:rPr lang="en-US" dirty="0" smtClean="0"/>
              <a:t>Enjoy canned and frozen produce too!</a:t>
            </a:r>
            <a:endParaRPr lang="en-US" dirty="0"/>
          </a:p>
        </p:txBody>
      </p:sp>
      <p:sp>
        <p:nvSpPr>
          <p:cNvPr id="10" name="TextBox 9"/>
          <p:cNvSpPr txBox="1"/>
          <p:nvPr/>
        </p:nvSpPr>
        <p:spPr>
          <a:xfrm>
            <a:off x="5344049" y="2877649"/>
            <a:ext cx="3420533" cy="369332"/>
          </a:xfrm>
          <a:prstGeom prst="rect">
            <a:avLst/>
          </a:prstGeom>
          <a:noFill/>
        </p:spPr>
        <p:txBody>
          <a:bodyPr wrap="square" rtlCol="0">
            <a:spAutoFit/>
          </a:bodyPr>
          <a:lstStyle/>
          <a:p>
            <a:r>
              <a:rPr lang="en-US" dirty="0" smtClean="0"/>
              <a:t>Get the most out of every season</a:t>
            </a:r>
          </a:p>
        </p:txBody>
      </p:sp>
      <p:sp>
        <p:nvSpPr>
          <p:cNvPr id="4" name="Can 3"/>
          <p:cNvSpPr/>
          <p:nvPr/>
        </p:nvSpPr>
        <p:spPr>
          <a:xfrm>
            <a:off x="8449733" y="4826000"/>
            <a:ext cx="642162" cy="931497"/>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Cube 4"/>
          <p:cNvSpPr/>
          <p:nvPr/>
        </p:nvSpPr>
        <p:spPr>
          <a:xfrm rot="553820">
            <a:off x="9279467" y="4940847"/>
            <a:ext cx="921561" cy="701801"/>
          </a:xfrm>
          <a:prstGeom prst="cube">
            <a:avLst>
              <a:gd name="adj" fmla="val 1693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031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artisticMosiaicBubbles/>
                    </a14:imgEffect>
                  </a14:imgLayer>
                </a14:imgProps>
              </a:ext>
            </a:extLst>
          </a:blip>
          <a:srcRect l="653" t="6201" r="-653" b="47181"/>
          <a:stretch/>
        </p:blipFill>
        <p:spPr>
          <a:xfrm rot="10800000">
            <a:off x="-89452" y="5764695"/>
            <a:ext cx="12281452" cy="1093304"/>
          </a:xfrm>
          <a:prstGeom prst="rect">
            <a:avLst/>
          </a:prstGeom>
        </p:spPr>
      </p:pic>
      <p:pic>
        <p:nvPicPr>
          <p:cNvPr id="8" name="Picture 7"/>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t="8697" r="19190" b="43200"/>
          <a:stretch/>
        </p:blipFill>
        <p:spPr>
          <a:xfrm rot="8868136">
            <a:off x="198531" y="351708"/>
            <a:ext cx="1593962" cy="948829"/>
          </a:xfrm>
          <a:prstGeom prst="rect">
            <a:avLst/>
          </a:prstGeom>
        </p:spPr>
      </p:pic>
      <p:graphicFrame>
        <p:nvGraphicFramePr>
          <p:cNvPr id="9" name="Diagram 8"/>
          <p:cNvGraphicFramePr/>
          <p:nvPr>
            <p:extLst>
              <p:ext uri="{D42A27DB-BD31-4B8C-83A1-F6EECF244321}">
                <p14:modId xmlns:p14="http://schemas.microsoft.com/office/powerpoint/2010/main" val="1748826749"/>
              </p:ext>
            </p:extLst>
          </p:nvPr>
        </p:nvGraphicFramePr>
        <p:xfrm>
          <a:off x="1987274" y="669193"/>
          <a:ext cx="7478459" cy="50955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12374" y1="20750" x2="38005" y2="4000"/>
                        <a14:foregroundMark x1="40278" y1="2750" x2="61237" y2="3250"/>
                        <a14:foregroundMark x1="60985" y1="5875" x2="75000" y2="10875"/>
                        <a14:foregroundMark x1="1894" y1="41250" x2="1894" y2="41250"/>
                        <a14:foregroundMark x1="2146" y1="56500" x2="2146" y2="56500"/>
                        <a14:foregroundMark x1="4167" y1="66875" x2="4167" y2="66875"/>
                        <a14:foregroundMark x1="13131" y1="82000" x2="13131" y2="82000"/>
                        <a14:foregroundMark x1="9596" y1="75500" x2="9596" y2="75500"/>
                        <a14:foregroundMark x1="12121" y1="79000" x2="12121" y2="79000"/>
                        <a14:foregroundMark x1="9596" y1="78250" x2="9596" y2="78250"/>
                        <a14:foregroundMark x1="1389" y1="47125" x2="1389" y2="47125"/>
                        <a14:foregroundMark x1="1389" y1="51625" x2="1389" y2="51625"/>
                        <a14:foregroundMark x1="31566" y1="91125" x2="31566" y2="91125"/>
                        <a14:foregroundMark x1="27020" y1="91375" x2="27020" y2="91375"/>
                        <a14:foregroundMark x1="20076" y1="89125" x2="20076" y2="89125"/>
                        <a14:foregroundMark x1="33838" y1="94125" x2="33838" y2="94125"/>
                        <a14:foregroundMark x1="55177" y1="96250" x2="78662" y2="87875"/>
                        <a14:foregroundMark x1="38510" y1="94875" x2="54798" y2="96000"/>
                        <a14:foregroundMark x1="36490" y1="95500" x2="36490" y2="95500"/>
                        <a14:foregroundMark x1="22348" y1="89125" x2="22348" y2="89125"/>
                        <a14:foregroundMark x1="24369" y1="90375" x2="24369" y2="90375"/>
                        <a14:foregroundMark x1="40404" y1="97875" x2="40404" y2="97875"/>
                        <a14:foregroundMark x1="28662" y1="94000" x2="28662" y2="94000"/>
                      </a14:backgroundRemoval>
                    </a14:imgEffect>
                  </a14:imgLayer>
                </a14:imgProps>
              </a:ext>
              <a:ext uri="{28A0092B-C50C-407E-A947-70E740481C1C}">
                <a14:useLocalDpi xmlns:a14="http://schemas.microsoft.com/office/drawing/2010/main" val="0"/>
              </a:ext>
            </a:extLst>
          </a:blip>
          <a:stretch>
            <a:fillRect/>
          </a:stretch>
        </p:blipFill>
        <p:spPr>
          <a:xfrm>
            <a:off x="3149600" y="1780613"/>
            <a:ext cx="2861868" cy="2890777"/>
          </a:xfrm>
          <a:prstGeom prst="rect">
            <a:avLst/>
          </a:prstGeom>
        </p:spPr>
      </p:pic>
      <p:sp>
        <p:nvSpPr>
          <p:cNvPr id="6" name="TextBox 5"/>
          <p:cNvSpPr txBox="1"/>
          <p:nvPr/>
        </p:nvSpPr>
        <p:spPr>
          <a:xfrm>
            <a:off x="1761068" y="22862"/>
            <a:ext cx="8534399" cy="646331"/>
          </a:xfrm>
          <a:prstGeom prst="rect">
            <a:avLst/>
          </a:prstGeom>
          <a:noFill/>
        </p:spPr>
        <p:txBody>
          <a:bodyPr wrap="square" rtlCol="0">
            <a:spAutoFit/>
          </a:bodyPr>
          <a:lstStyle/>
          <a:p>
            <a:r>
              <a:rPr lang="en-US" sz="3600" b="1" dirty="0" smtClean="0"/>
              <a:t>Budget Friendly Cooking Hacks: Beans </a:t>
            </a:r>
            <a:endParaRPr lang="en-US" sz="3600" b="1" dirty="0"/>
          </a:p>
        </p:txBody>
      </p:sp>
    </p:spTree>
    <p:extLst>
      <p:ext uri="{BB962C8B-B14F-4D97-AF65-F5344CB8AC3E}">
        <p14:creationId xmlns:p14="http://schemas.microsoft.com/office/powerpoint/2010/main" val="34100462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3753</TotalTime>
  <Words>1654</Words>
  <Application>Microsoft Office PowerPoint</Application>
  <PresentationFormat>Widescreen</PresentationFormat>
  <Paragraphs>164</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Courier New</vt:lpstr>
      <vt:lpstr>Office Theme</vt:lpstr>
      <vt:lpstr>PowerPoint Presentation</vt:lpstr>
      <vt:lpstr>PowerPoint Presentation</vt:lpstr>
      <vt:lpstr>Eating More Meals as a Family!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Kellogg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HALL</dc:creator>
  <cp:lastModifiedBy>MELANIE HALL</cp:lastModifiedBy>
  <cp:revision>66</cp:revision>
  <dcterms:created xsi:type="dcterms:W3CDTF">2018-04-25T16:36:45Z</dcterms:created>
  <dcterms:modified xsi:type="dcterms:W3CDTF">2018-08-09T12:45:38Z</dcterms:modified>
</cp:coreProperties>
</file>